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Lst>
  <p:sldSz cy="5143500" cx="9144000"/>
  <p:notesSz cx="6858000" cy="9144000"/>
  <p:embeddedFontLst>
    <p:embeddedFont>
      <p:font typeface="Roboto Slab"/>
      <p:regular r:id="rId28"/>
      <p:bold r:id="rId29"/>
    </p:embeddedFont>
    <p:embeddedFont>
      <p:font typeface="Roboto"/>
      <p:regular r:id="rId30"/>
      <p:bold r:id="rId31"/>
      <p:italic r:id="rId32"/>
      <p:boldItalic r:id="rId33"/>
    </p:embeddedFont>
    <p:embeddedFont>
      <p:font typeface="Press Start 2P"/>
      <p:regular r:id="rId3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font" Target="fonts/RobotoSlab-regular.fntdata"/><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obotoSlab-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oboto-bold.fntdata"/><Relationship Id="rId30" Type="http://schemas.openxmlformats.org/officeDocument/2006/relationships/font" Target="fonts/Roboto-regular.fntdata"/><Relationship Id="rId11" Type="http://schemas.openxmlformats.org/officeDocument/2006/relationships/slide" Target="slides/slide6.xml"/><Relationship Id="rId33" Type="http://schemas.openxmlformats.org/officeDocument/2006/relationships/font" Target="fonts/Roboto-boldItalic.fntdata"/><Relationship Id="rId10" Type="http://schemas.openxmlformats.org/officeDocument/2006/relationships/slide" Target="slides/slide5.xml"/><Relationship Id="rId32" Type="http://schemas.openxmlformats.org/officeDocument/2006/relationships/font" Target="fonts/Roboto-italic.fntdata"/><Relationship Id="rId13" Type="http://schemas.openxmlformats.org/officeDocument/2006/relationships/slide" Target="slides/slide8.xml"/><Relationship Id="rId12" Type="http://schemas.openxmlformats.org/officeDocument/2006/relationships/slide" Target="slides/slide7.xml"/><Relationship Id="rId34" Type="http://schemas.openxmlformats.org/officeDocument/2006/relationships/font" Target="fonts/PressStart2P-regular.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1" name="Google Shape;61;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sv"/>
              <a:t>gustav</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b565a41d14_3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b565a41d14_3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sv"/>
              <a:t>maria</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b565a41d14_2_4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b565a41d14_2_4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sv"/>
              <a:t>zazzi spelar</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b565a41d14_3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b565a41d14_3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sv"/>
              <a:t>gustav “nu ska vi beskriva vår kod”</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b565a41d14_2_4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b565a41d14_2_4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sv"/>
              <a:t>Oscar pratar</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b565a41d14_8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b565a41d14_8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sv"/>
              <a:t>sebastian pratar</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b565a41d14_1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b565a41d14_1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sv"/>
              <a:t>gustav</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b565a41d14_7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b565a41d14_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sv"/>
              <a:t>Lisa</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aaf1081140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aaf1081140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sv"/>
              <a:t>Lisa</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aaf108114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aaf108114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sv"/>
              <a:t>maria</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b565a41d14_3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b565a41d14_3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sv"/>
              <a:t>olof</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b565a41d14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b565a41d14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sv"/>
              <a:t>gustav</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b565a41d14_2_4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b565a41d14_2_4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sv"/>
              <a:t>olof</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b565a41d14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b565a41d14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sv"/>
              <a:t>olof</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b565a41d14_2_4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b565a41d14_2_4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sv"/>
              <a:t>hejdå</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b565a41d14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b565a41d14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sv"/>
              <a:t>gustav pratar</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b565a41d14_3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b565a41d14_3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sv"/>
              <a:t>lisa</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b565a41d14_3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b565a41d14_3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sv"/>
              <a:t>lisa</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b565a41d14_3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b565a41d14_3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sv"/>
              <a:t>Oscar pratar</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b565a41d14_2_4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b565a41d14_2_4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sv"/>
              <a:t>Oscar pratar</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b565a41d14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b565a41d14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sv"/>
              <a:t>Oscar</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b565a41d14_3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b565a41d14_3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sv"/>
              <a:t>maria</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1524800" y="672606"/>
            <a:ext cx="1081625" cy="1124950"/>
          </a:xfrm>
          <a:custGeom>
            <a:rect b="b" l="l" r="r" t="t"/>
            <a:pathLst>
              <a:path extrusionOk="0" h="44998" w="43265">
                <a:moveTo>
                  <a:pt x="0" y="44998"/>
                </a:moveTo>
                <a:lnTo>
                  <a:pt x="0" y="0"/>
                </a:lnTo>
                <a:lnTo>
                  <a:pt x="43265" y="0"/>
                </a:lnTo>
              </a:path>
            </a:pathLst>
          </a:custGeom>
          <a:noFill/>
          <a:ln cap="flat" cmpd="sng" w="28575">
            <a:solidFill>
              <a:schemeClr val="accent5"/>
            </a:solidFill>
            <a:prstDash val="solid"/>
            <a:miter lim="8000"/>
            <a:headEnd len="sm" w="sm" type="none"/>
            <a:tailEnd len="sm" w="sm" type="none"/>
          </a:ln>
        </p:spPr>
      </p:sp>
      <p:sp>
        <p:nvSpPr>
          <p:cNvPr id="11" name="Google Shape;11;p2"/>
          <p:cNvSpPr/>
          <p:nvPr/>
        </p:nvSpPr>
        <p:spPr>
          <a:xfrm rot="10800000">
            <a:off x="6537563" y="3342925"/>
            <a:ext cx="1081625" cy="1124950"/>
          </a:xfrm>
          <a:custGeom>
            <a:rect b="b" l="l" r="r" t="t"/>
            <a:pathLst>
              <a:path extrusionOk="0" h="44998" w="43265">
                <a:moveTo>
                  <a:pt x="0" y="44998"/>
                </a:moveTo>
                <a:lnTo>
                  <a:pt x="0" y="0"/>
                </a:lnTo>
                <a:lnTo>
                  <a:pt x="43265" y="0"/>
                </a:lnTo>
              </a:path>
            </a:pathLst>
          </a:custGeom>
          <a:noFill/>
          <a:ln cap="flat" cmpd="sng" w="28575">
            <a:solidFill>
              <a:schemeClr val="accent5"/>
            </a:solidFill>
            <a:prstDash val="solid"/>
            <a:miter lim="8000"/>
            <a:headEnd len="sm" w="sm" type="none"/>
            <a:tailEnd len="sm" w="sm" type="none"/>
          </a:ln>
        </p:spPr>
      </p:sp>
      <p:cxnSp>
        <p:nvCxnSpPr>
          <p:cNvPr id="12" name="Google Shape;12;p2"/>
          <p:cNvCxnSpPr/>
          <p:nvPr/>
        </p:nvCxnSpPr>
        <p:spPr>
          <a:xfrm>
            <a:off x="4359602" y="2817464"/>
            <a:ext cx="424800" cy="0"/>
          </a:xfrm>
          <a:prstGeom prst="straightConnector1">
            <a:avLst/>
          </a:prstGeom>
          <a:noFill/>
          <a:ln cap="flat" cmpd="sng" w="38100">
            <a:solidFill>
              <a:schemeClr val="accent4"/>
            </a:solidFill>
            <a:prstDash val="solid"/>
            <a:round/>
            <a:headEnd len="sm" w="sm" type="none"/>
            <a:tailEnd len="sm" w="sm" type="none"/>
          </a:ln>
        </p:spPr>
      </p:cxnSp>
      <p:sp>
        <p:nvSpPr>
          <p:cNvPr id="13" name="Google Shape;13;p2"/>
          <p:cNvSpPr txBox="1"/>
          <p:nvPr>
            <p:ph type="ctrTitle"/>
          </p:nvPr>
        </p:nvSpPr>
        <p:spPr>
          <a:xfrm>
            <a:off x="1680302" y="1188925"/>
            <a:ext cx="5783400" cy="1457400"/>
          </a:xfrm>
          <a:prstGeom prst="rect">
            <a:avLst/>
          </a:prstGeom>
        </p:spPr>
        <p:txBody>
          <a:bodyPr anchorCtr="0" anchor="b" bIns="91425" lIns="91425" spcFirstLastPara="1" rIns="91425" wrap="square" tIns="91425">
            <a:normAutofit/>
          </a:bodyPr>
          <a:lstStyle>
            <a:lvl1pPr lvl="0" algn="ctr">
              <a:spcBef>
                <a:spcPts val="0"/>
              </a:spcBef>
              <a:spcAft>
                <a:spcPts val="0"/>
              </a:spcAft>
              <a:buSzPts val="4000"/>
              <a:buNone/>
              <a:defRPr sz="4000"/>
            </a:lvl1pPr>
            <a:lvl2pPr lvl="1" algn="ctr">
              <a:spcBef>
                <a:spcPts val="0"/>
              </a:spcBef>
              <a:spcAft>
                <a:spcPts val="0"/>
              </a:spcAft>
              <a:buSzPts val="4000"/>
              <a:buNone/>
              <a:defRPr sz="4000"/>
            </a:lvl2pPr>
            <a:lvl3pPr lvl="2" algn="ctr">
              <a:spcBef>
                <a:spcPts val="0"/>
              </a:spcBef>
              <a:spcAft>
                <a:spcPts val="0"/>
              </a:spcAft>
              <a:buSzPts val="4000"/>
              <a:buNone/>
              <a:defRPr sz="4000"/>
            </a:lvl3pPr>
            <a:lvl4pPr lvl="3" algn="ctr">
              <a:spcBef>
                <a:spcPts val="0"/>
              </a:spcBef>
              <a:spcAft>
                <a:spcPts val="0"/>
              </a:spcAft>
              <a:buSzPts val="4000"/>
              <a:buNone/>
              <a:defRPr sz="4000"/>
            </a:lvl4pPr>
            <a:lvl5pPr lvl="4" algn="ctr">
              <a:spcBef>
                <a:spcPts val="0"/>
              </a:spcBef>
              <a:spcAft>
                <a:spcPts val="0"/>
              </a:spcAft>
              <a:buSzPts val="4000"/>
              <a:buNone/>
              <a:defRPr sz="4000"/>
            </a:lvl5pPr>
            <a:lvl6pPr lvl="5" algn="ctr">
              <a:spcBef>
                <a:spcPts val="0"/>
              </a:spcBef>
              <a:spcAft>
                <a:spcPts val="0"/>
              </a:spcAft>
              <a:buSzPts val="4000"/>
              <a:buNone/>
              <a:defRPr sz="4000"/>
            </a:lvl6pPr>
            <a:lvl7pPr lvl="6" algn="ctr">
              <a:spcBef>
                <a:spcPts val="0"/>
              </a:spcBef>
              <a:spcAft>
                <a:spcPts val="0"/>
              </a:spcAft>
              <a:buSzPts val="4000"/>
              <a:buNone/>
              <a:defRPr sz="4000"/>
            </a:lvl7pPr>
            <a:lvl8pPr lvl="7" algn="ctr">
              <a:spcBef>
                <a:spcPts val="0"/>
              </a:spcBef>
              <a:spcAft>
                <a:spcPts val="0"/>
              </a:spcAft>
              <a:buSzPts val="4000"/>
              <a:buNone/>
              <a:defRPr sz="4000"/>
            </a:lvl8pPr>
            <a:lvl9pPr lvl="8" algn="ctr">
              <a:spcBef>
                <a:spcPts val="0"/>
              </a:spcBef>
              <a:spcAft>
                <a:spcPts val="0"/>
              </a:spcAft>
              <a:buSzPts val="4000"/>
              <a:buNone/>
              <a:defRPr sz="4000"/>
            </a:lvl9pPr>
          </a:lstStyle>
          <a:p/>
        </p:txBody>
      </p:sp>
      <p:sp>
        <p:nvSpPr>
          <p:cNvPr id="14" name="Google Shape;14;p2"/>
          <p:cNvSpPr txBox="1"/>
          <p:nvPr>
            <p:ph idx="1" type="subTitle"/>
          </p:nvPr>
        </p:nvSpPr>
        <p:spPr>
          <a:xfrm>
            <a:off x="1680302" y="3049450"/>
            <a:ext cx="5783400" cy="9090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1pPr>
            <a:lvl2pPr lvl="1"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2pPr>
            <a:lvl3pPr lvl="2"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3pPr>
            <a:lvl4pPr lvl="3"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4pPr>
            <a:lvl5pPr lvl="4"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5pPr>
            <a:lvl6pPr lvl="5"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6pPr>
            <a:lvl7pPr lvl="6"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7pPr>
            <a:lvl8pPr lvl="7"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8pPr>
            <a:lvl9pPr lvl="8"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9pPr>
          </a:lstStyle>
          <a:p/>
        </p:txBody>
      </p:sp>
      <p:sp>
        <p:nvSpPr>
          <p:cNvPr id="15" name="Google Shape;15;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sv"/>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2" name="Shape 52"/>
        <p:cNvGrpSpPr/>
        <p:nvPr/>
      </p:nvGrpSpPr>
      <p:grpSpPr>
        <a:xfrm>
          <a:off x="0" y="0"/>
          <a:ext cx="0" cy="0"/>
          <a:chOff x="0" y="0"/>
          <a:chExt cx="0" cy="0"/>
        </a:xfrm>
      </p:grpSpPr>
      <p:sp>
        <p:nvSpPr>
          <p:cNvPr id="53" name="Google Shape;53;p11"/>
          <p:cNvSpPr/>
          <p:nvPr/>
        </p:nvSpPr>
        <p:spPr>
          <a:xfrm>
            <a:off x="150" y="5076825"/>
            <a:ext cx="9143700" cy="666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11"/>
          <p:cNvSpPr txBox="1"/>
          <p:nvPr>
            <p:ph hasCustomPrompt="1" type="title"/>
          </p:nvPr>
        </p:nvSpPr>
        <p:spPr>
          <a:xfrm>
            <a:off x="387900" y="1152450"/>
            <a:ext cx="8368200" cy="15384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accent5"/>
              </a:buClr>
              <a:buSzPts val="13000"/>
              <a:buNone/>
              <a:defRPr sz="13000">
                <a:solidFill>
                  <a:schemeClr val="accent5"/>
                </a:solidFill>
              </a:defRPr>
            </a:lvl1pPr>
            <a:lvl2pPr lvl="1" algn="ctr">
              <a:spcBef>
                <a:spcPts val="0"/>
              </a:spcBef>
              <a:spcAft>
                <a:spcPts val="0"/>
              </a:spcAft>
              <a:buClr>
                <a:schemeClr val="accent5"/>
              </a:buClr>
              <a:buSzPts val="13000"/>
              <a:buNone/>
              <a:defRPr sz="13000">
                <a:solidFill>
                  <a:schemeClr val="accent5"/>
                </a:solidFill>
              </a:defRPr>
            </a:lvl2pPr>
            <a:lvl3pPr lvl="2" algn="ctr">
              <a:spcBef>
                <a:spcPts val="0"/>
              </a:spcBef>
              <a:spcAft>
                <a:spcPts val="0"/>
              </a:spcAft>
              <a:buClr>
                <a:schemeClr val="accent5"/>
              </a:buClr>
              <a:buSzPts val="13000"/>
              <a:buNone/>
              <a:defRPr sz="13000">
                <a:solidFill>
                  <a:schemeClr val="accent5"/>
                </a:solidFill>
              </a:defRPr>
            </a:lvl3pPr>
            <a:lvl4pPr lvl="3" algn="ctr">
              <a:spcBef>
                <a:spcPts val="0"/>
              </a:spcBef>
              <a:spcAft>
                <a:spcPts val="0"/>
              </a:spcAft>
              <a:buClr>
                <a:schemeClr val="accent5"/>
              </a:buClr>
              <a:buSzPts val="13000"/>
              <a:buNone/>
              <a:defRPr sz="13000">
                <a:solidFill>
                  <a:schemeClr val="accent5"/>
                </a:solidFill>
              </a:defRPr>
            </a:lvl4pPr>
            <a:lvl5pPr lvl="4" algn="ctr">
              <a:spcBef>
                <a:spcPts val="0"/>
              </a:spcBef>
              <a:spcAft>
                <a:spcPts val="0"/>
              </a:spcAft>
              <a:buClr>
                <a:schemeClr val="accent5"/>
              </a:buClr>
              <a:buSzPts val="13000"/>
              <a:buNone/>
              <a:defRPr sz="13000">
                <a:solidFill>
                  <a:schemeClr val="accent5"/>
                </a:solidFill>
              </a:defRPr>
            </a:lvl5pPr>
            <a:lvl6pPr lvl="5" algn="ctr">
              <a:spcBef>
                <a:spcPts val="0"/>
              </a:spcBef>
              <a:spcAft>
                <a:spcPts val="0"/>
              </a:spcAft>
              <a:buClr>
                <a:schemeClr val="accent5"/>
              </a:buClr>
              <a:buSzPts val="13000"/>
              <a:buNone/>
              <a:defRPr sz="13000">
                <a:solidFill>
                  <a:schemeClr val="accent5"/>
                </a:solidFill>
              </a:defRPr>
            </a:lvl6pPr>
            <a:lvl7pPr lvl="6" algn="ctr">
              <a:spcBef>
                <a:spcPts val="0"/>
              </a:spcBef>
              <a:spcAft>
                <a:spcPts val="0"/>
              </a:spcAft>
              <a:buClr>
                <a:schemeClr val="accent5"/>
              </a:buClr>
              <a:buSzPts val="13000"/>
              <a:buNone/>
              <a:defRPr sz="13000">
                <a:solidFill>
                  <a:schemeClr val="accent5"/>
                </a:solidFill>
              </a:defRPr>
            </a:lvl7pPr>
            <a:lvl8pPr lvl="7" algn="ctr">
              <a:spcBef>
                <a:spcPts val="0"/>
              </a:spcBef>
              <a:spcAft>
                <a:spcPts val="0"/>
              </a:spcAft>
              <a:buClr>
                <a:schemeClr val="accent5"/>
              </a:buClr>
              <a:buSzPts val="13000"/>
              <a:buNone/>
              <a:defRPr sz="13000">
                <a:solidFill>
                  <a:schemeClr val="accent5"/>
                </a:solidFill>
              </a:defRPr>
            </a:lvl8pPr>
            <a:lvl9pPr lvl="8" algn="ctr">
              <a:spcBef>
                <a:spcPts val="0"/>
              </a:spcBef>
              <a:spcAft>
                <a:spcPts val="0"/>
              </a:spcAft>
              <a:buClr>
                <a:schemeClr val="accent5"/>
              </a:buClr>
              <a:buSzPts val="13000"/>
              <a:buNone/>
              <a:defRPr sz="13000">
                <a:solidFill>
                  <a:schemeClr val="accent5"/>
                </a:solidFill>
              </a:defRPr>
            </a:lvl9pPr>
          </a:lstStyle>
          <a:p>
            <a:r>
              <a:t>xx%</a:t>
            </a:r>
          </a:p>
        </p:txBody>
      </p:sp>
      <p:sp>
        <p:nvSpPr>
          <p:cNvPr id="55" name="Google Shape;55;p11"/>
          <p:cNvSpPr txBox="1"/>
          <p:nvPr>
            <p:ph idx="1" type="body"/>
          </p:nvPr>
        </p:nvSpPr>
        <p:spPr>
          <a:xfrm>
            <a:off x="387900" y="2919450"/>
            <a:ext cx="8368200" cy="10716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6" name="Google Shape;56;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sv"/>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7" name="Shape 57"/>
        <p:cNvGrpSpPr/>
        <p:nvPr/>
      </p:nvGrpSpPr>
      <p:grpSpPr>
        <a:xfrm>
          <a:off x="0" y="0"/>
          <a:ext cx="0" cy="0"/>
          <a:chOff x="0" y="0"/>
          <a:chExt cx="0" cy="0"/>
        </a:xfrm>
      </p:grpSpPr>
      <p:sp>
        <p:nvSpPr>
          <p:cNvPr id="58" name="Google Shape;58;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sv"/>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6" name="Shape 16"/>
        <p:cNvGrpSpPr/>
        <p:nvPr/>
      </p:nvGrpSpPr>
      <p:grpSpPr>
        <a:xfrm>
          <a:off x="0" y="0"/>
          <a:ext cx="0" cy="0"/>
          <a:chOff x="0" y="0"/>
          <a:chExt cx="0" cy="0"/>
        </a:xfrm>
      </p:grpSpPr>
      <p:cxnSp>
        <p:nvCxnSpPr>
          <p:cNvPr id="17" name="Google Shape;17;p3"/>
          <p:cNvCxnSpPr/>
          <p:nvPr/>
        </p:nvCxnSpPr>
        <p:spPr>
          <a:xfrm>
            <a:off x="4359602" y="2817464"/>
            <a:ext cx="424800" cy="0"/>
          </a:xfrm>
          <a:prstGeom prst="straightConnector1">
            <a:avLst/>
          </a:prstGeom>
          <a:noFill/>
          <a:ln cap="flat" cmpd="sng" w="38100">
            <a:solidFill>
              <a:schemeClr val="accent4"/>
            </a:solidFill>
            <a:prstDash val="solid"/>
            <a:round/>
            <a:headEnd len="sm" w="sm" type="none"/>
            <a:tailEnd len="sm" w="sm" type="none"/>
          </a:ln>
        </p:spPr>
      </p:cxnSp>
      <p:sp>
        <p:nvSpPr>
          <p:cNvPr id="18" name="Google Shape;18;p3"/>
          <p:cNvSpPr txBox="1"/>
          <p:nvPr>
            <p:ph type="title"/>
          </p:nvPr>
        </p:nvSpPr>
        <p:spPr>
          <a:xfrm>
            <a:off x="480750" y="1764950"/>
            <a:ext cx="8222100" cy="907500"/>
          </a:xfrm>
          <a:prstGeom prst="rect">
            <a:avLst/>
          </a:prstGeom>
        </p:spPr>
        <p:txBody>
          <a:bodyPr anchorCtr="0" anchor="b" bIns="91425" lIns="91425" spcFirstLastPara="1" rIns="91425" wrap="square" tIns="91425">
            <a:norm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9" name="Google Shape;19;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sv"/>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cxnSp>
        <p:nvCxnSpPr>
          <p:cNvPr id="21" name="Google Shape;21;p4"/>
          <p:cNvCxnSpPr/>
          <p:nvPr/>
        </p:nvCxnSpPr>
        <p:spPr>
          <a:xfrm>
            <a:off x="492563" y="1260284"/>
            <a:ext cx="424800" cy="0"/>
          </a:xfrm>
          <a:prstGeom prst="straightConnector1">
            <a:avLst/>
          </a:prstGeom>
          <a:noFill/>
          <a:ln cap="flat" cmpd="sng" w="38100">
            <a:solidFill>
              <a:schemeClr val="accent4"/>
            </a:solidFill>
            <a:prstDash val="solid"/>
            <a:round/>
            <a:headEnd len="sm" w="sm" type="none"/>
            <a:tailEnd len="sm" w="sm" type="none"/>
          </a:ln>
        </p:spPr>
      </p:cxnSp>
      <p:sp>
        <p:nvSpPr>
          <p:cNvPr id="22" name="Google Shape;22;p4"/>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3" name="Google Shape;23;p4"/>
          <p:cNvSpPr txBox="1"/>
          <p:nvPr>
            <p:ph idx="1" type="body"/>
          </p:nvPr>
        </p:nvSpPr>
        <p:spPr>
          <a:xfrm>
            <a:off x="387900" y="1489824"/>
            <a:ext cx="8368200" cy="30789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4" name="Google Shape;24;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sv"/>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5" name="Shape 25"/>
        <p:cNvGrpSpPr/>
        <p:nvPr/>
      </p:nvGrpSpPr>
      <p:grpSpPr>
        <a:xfrm>
          <a:off x="0" y="0"/>
          <a:ext cx="0" cy="0"/>
          <a:chOff x="0" y="0"/>
          <a:chExt cx="0" cy="0"/>
        </a:xfrm>
      </p:grpSpPr>
      <p:cxnSp>
        <p:nvCxnSpPr>
          <p:cNvPr id="26" name="Google Shape;26;p5"/>
          <p:cNvCxnSpPr/>
          <p:nvPr/>
        </p:nvCxnSpPr>
        <p:spPr>
          <a:xfrm>
            <a:off x="492563" y="1260284"/>
            <a:ext cx="424800" cy="0"/>
          </a:xfrm>
          <a:prstGeom prst="straightConnector1">
            <a:avLst/>
          </a:prstGeom>
          <a:noFill/>
          <a:ln cap="flat" cmpd="sng" w="38100">
            <a:solidFill>
              <a:schemeClr val="accent4"/>
            </a:solidFill>
            <a:prstDash val="solid"/>
            <a:round/>
            <a:headEnd len="sm" w="sm" type="none"/>
            <a:tailEnd len="sm" w="sm" type="none"/>
          </a:ln>
        </p:spPr>
      </p:cxnSp>
      <p:sp>
        <p:nvSpPr>
          <p:cNvPr id="27" name="Google Shape;27;p5"/>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8" name="Google Shape;28;p5"/>
          <p:cNvSpPr txBox="1"/>
          <p:nvPr>
            <p:ph idx="1" type="body"/>
          </p:nvPr>
        </p:nvSpPr>
        <p:spPr>
          <a:xfrm>
            <a:off x="387900" y="1489825"/>
            <a:ext cx="3999900" cy="30789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9" name="Google Shape;29;p5"/>
          <p:cNvSpPr txBox="1"/>
          <p:nvPr>
            <p:ph idx="2" type="body"/>
          </p:nvPr>
        </p:nvSpPr>
        <p:spPr>
          <a:xfrm>
            <a:off x="4756200" y="1489825"/>
            <a:ext cx="3999900" cy="30789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0" name="Google Shape;30;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sv"/>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 name="Shape 31"/>
        <p:cNvGrpSpPr/>
        <p:nvPr/>
      </p:nvGrpSpPr>
      <p:grpSpPr>
        <a:xfrm>
          <a:off x="0" y="0"/>
          <a:ext cx="0" cy="0"/>
          <a:chOff x="0" y="0"/>
          <a:chExt cx="0" cy="0"/>
        </a:xfrm>
      </p:grpSpPr>
      <p:sp>
        <p:nvSpPr>
          <p:cNvPr id="32" name="Google Shape;32;p6"/>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3" name="Google Shape;33;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sv"/>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4" name="Shape 34"/>
        <p:cNvGrpSpPr/>
        <p:nvPr/>
      </p:nvGrpSpPr>
      <p:grpSpPr>
        <a:xfrm>
          <a:off x="0" y="0"/>
          <a:ext cx="0" cy="0"/>
          <a:chOff x="0" y="0"/>
          <a:chExt cx="0" cy="0"/>
        </a:xfrm>
      </p:grpSpPr>
      <p:cxnSp>
        <p:nvCxnSpPr>
          <p:cNvPr id="35" name="Google Shape;35;p7"/>
          <p:cNvCxnSpPr/>
          <p:nvPr/>
        </p:nvCxnSpPr>
        <p:spPr>
          <a:xfrm>
            <a:off x="489218" y="1412277"/>
            <a:ext cx="331500" cy="0"/>
          </a:xfrm>
          <a:prstGeom prst="straightConnector1">
            <a:avLst/>
          </a:prstGeom>
          <a:noFill/>
          <a:ln cap="flat" cmpd="sng" w="38100">
            <a:solidFill>
              <a:schemeClr val="accent4"/>
            </a:solidFill>
            <a:prstDash val="solid"/>
            <a:round/>
            <a:headEnd len="sm" w="sm" type="none"/>
            <a:tailEnd len="sm" w="sm" type="none"/>
          </a:ln>
        </p:spPr>
      </p:cxnSp>
      <p:sp>
        <p:nvSpPr>
          <p:cNvPr id="36" name="Google Shape;36;p7"/>
          <p:cNvSpPr txBox="1"/>
          <p:nvPr>
            <p:ph type="title"/>
          </p:nvPr>
        </p:nvSpPr>
        <p:spPr>
          <a:xfrm>
            <a:off x="3879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7" name="Google Shape;37;p7"/>
          <p:cNvSpPr txBox="1"/>
          <p:nvPr>
            <p:ph idx="1" type="body"/>
          </p:nvPr>
        </p:nvSpPr>
        <p:spPr>
          <a:xfrm>
            <a:off x="387900" y="1594025"/>
            <a:ext cx="2808000" cy="26811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8" name="Google Shape;38;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sv"/>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9" name="Shape 39"/>
        <p:cNvGrpSpPr/>
        <p:nvPr/>
      </p:nvGrpSpPr>
      <p:grpSpPr>
        <a:xfrm>
          <a:off x="0" y="0"/>
          <a:ext cx="0" cy="0"/>
          <a:chOff x="0" y="0"/>
          <a:chExt cx="0" cy="0"/>
        </a:xfrm>
      </p:grpSpPr>
      <p:sp>
        <p:nvSpPr>
          <p:cNvPr id="40" name="Google Shape;40;p8"/>
          <p:cNvSpPr txBox="1"/>
          <p:nvPr>
            <p:ph type="title"/>
          </p:nvPr>
        </p:nvSpPr>
        <p:spPr>
          <a:xfrm>
            <a:off x="490250" y="526350"/>
            <a:ext cx="56187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41" name="Google Shape;41;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sv"/>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2" name="Shape 42"/>
        <p:cNvGrpSpPr/>
        <p:nvPr/>
      </p:nvGrpSpPr>
      <p:grpSpPr>
        <a:xfrm>
          <a:off x="0" y="0"/>
          <a:ext cx="0" cy="0"/>
          <a:chOff x="0" y="0"/>
          <a:chExt cx="0" cy="0"/>
        </a:xfrm>
      </p:grpSpPr>
      <p:sp>
        <p:nvSpPr>
          <p:cNvPr id="43" name="Google Shape;43;p9"/>
          <p:cNvSpPr/>
          <p:nvPr/>
        </p:nvSpPr>
        <p:spPr>
          <a:xfrm>
            <a:off x="4572000" y="-7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4" name="Google Shape;44;p9"/>
          <p:cNvCxnSpPr/>
          <p:nvPr/>
        </p:nvCxnSpPr>
        <p:spPr>
          <a:xfrm>
            <a:off x="5029675" y="4495503"/>
            <a:ext cx="540900" cy="0"/>
          </a:xfrm>
          <a:prstGeom prst="straightConnector1">
            <a:avLst/>
          </a:prstGeom>
          <a:noFill/>
          <a:ln cap="flat" cmpd="sng" w="38100">
            <a:solidFill>
              <a:schemeClr val="accent5"/>
            </a:solidFill>
            <a:prstDash val="solid"/>
            <a:round/>
            <a:headEnd len="sm" w="sm" type="none"/>
            <a:tailEnd len="sm" w="sm" type="none"/>
          </a:ln>
        </p:spPr>
      </p:cxnSp>
      <p:sp>
        <p:nvSpPr>
          <p:cNvPr id="45" name="Google Shape;45;p9"/>
          <p:cNvSpPr txBox="1"/>
          <p:nvPr>
            <p:ph type="title"/>
          </p:nvPr>
        </p:nvSpPr>
        <p:spPr>
          <a:xfrm>
            <a:off x="265500" y="1209075"/>
            <a:ext cx="4045200" cy="1506300"/>
          </a:xfrm>
          <a:prstGeom prst="rect">
            <a:avLst/>
          </a:prstGeom>
        </p:spPr>
        <p:txBody>
          <a:bodyPr anchorCtr="0" anchor="b" bIns="91425" lIns="91425" spcFirstLastPara="1" rIns="91425" wrap="square" tIns="91425">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46" name="Google Shape;46;p9"/>
          <p:cNvSpPr txBox="1"/>
          <p:nvPr>
            <p:ph idx="1" type="subTitle"/>
          </p:nvPr>
        </p:nvSpPr>
        <p:spPr>
          <a:xfrm>
            <a:off x="265500" y="27690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accent5"/>
              </a:buClr>
              <a:buSzPts val="2100"/>
              <a:buNone/>
              <a:defRPr sz="2100">
                <a:solidFill>
                  <a:schemeClr val="accent5"/>
                </a:solidFill>
              </a:defRPr>
            </a:lvl1pPr>
            <a:lvl2pPr lvl="1" algn="ctr">
              <a:lnSpc>
                <a:spcPct val="100000"/>
              </a:lnSpc>
              <a:spcBef>
                <a:spcPts val="0"/>
              </a:spcBef>
              <a:spcAft>
                <a:spcPts val="0"/>
              </a:spcAft>
              <a:buClr>
                <a:schemeClr val="accent5"/>
              </a:buClr>
              <a:buSzPts val="2100"/>
              <a:buNone/>
              <a:defRPr sz="2100">
                <a:solidFill>
                  <a:schemeClr val="accent5"/>
                </a:solidFill>
              </a:defRPr>
            </a:lvl2pPr>
            <a:lvl3pPr lvl="2" algn="ctr">
              <a:lnSpc>
                <a:spcPct val="100000"/>
              </a:lnSpc>
              <a:spcBef>
                <a:spcPts val="0"/>
              </a:spcBef>
              <a:spcAft>
                <a:spcPts val="0"/>
              </a:spcAft>
              <a:buClr>
                <a:schemeClr val="accent5"/>
              </a:buClr>
              <a:buSzPts val="2100"/>
              <a:buNone/>
              <a:defRPr sz="2100">
                <a:solidFill>
                  <a:schemeClr val="accent5"/>
                </a:solidFill>
              </a:defRPr>
            </a:lvl3pPr>
            <a:lvl4pPr lvl="3" algn="ctr">
              <a:lnSpc>
                <a:spcPct val="100000"/>
              </a:lnSpc>
              <a:spcBef>
                <a:spcPts val="0"/>
              </a:spcBef>
              <a:spcAft>
                <a:spcPts val="0"/>
              </a:spcAft>
              <a:buClr>
                <a:schemeClr val="accent5"/>
              </a:buClr>
              <a:buSzPts val="2100"/>
              <a:buNone/>
              <a:defRPr sz="2100">
                <a:solidFill>
                  <a:schemeClr val="accent5"/>
                </a:solidFill>
              </a:defRPr>
            </a:lvl4pPr>
            <a:lvl5pPr lvl="4" algn="ctr">
              <a:lnSpc>
                <a:spcPct val="100000"/>
              </a:lnSpc>
              <a:spcBef>
                <a:spcPts val="0"/>
              </a:spcBef>
              <a:spcAft>
                <a:spcPts val="0"/>
              </a:spcAft>
              <a:buClr>
                <a:schemeClr val="accent5"/>
              </a:buClr>
              <a:buSzPts val="2100"/>
              <a:buNone/>
              <a:defRPr sz="2100">
                <a:solidFill>
                  <a:schemeClr val="accent5"/>
                </a:solidFill>
              </a:defRPr>
            </a:lvl5pPr>
            <a:lvl6pPr lvl="5" algn="ctr">
              <a:lnSpc>
                <a:spcPct val="100000"/>
              </a:lnSpc>
              <a:spcBef>
                <a:spcPts val="0"/>
              </a:spcBef>
              <a:spcAft>
                <a:spcPts val="0"/>
              </a:spcAft>
              <a:buClr>
                <a:schemeClr val="accent5"/>
              </a:buClr>
              <a:buSzPts val="2100"/>
              <a:buNone/>
              <a:defRPr sz="2100">
                <a:solidFill>
                  <a:schemeClr val="accent5"/>
                </a:solidFill>
              </a:defRPr>
            </a:lvl6pPr>
            <a:lvl7pPr lvl="6" algn="ctr">
              <a:lnSpc>
                <a:spcPct val="100000"/>
              </a:lnSpc>
              <a:spcBef>
                <a:spcPts val="0"/>
              </a:spcBef>
              <a:spcAft>
                <a:spcPts val="0"/>
              </a:spcAft>
              <a:buClr>
                <a:schemeClr val="accent5"/>
              </a:buClr>
              <a:buSzPts val="2100"/>
              <a:buNone/>
              <a:defRPr sz="2100">
                <a:solidFill>
                  <a:schemeClr val="accent5"/>
                </a:solidFill>
              </a:defRPr>
            </a:lvl7pPr>
            <a:lvl8pPr lvl="7" algn="ctr">
              <a:lnSpc>
                <a:spcPct val="100000"/>
              </a:lnSpc>
              <a:spcBef>
                <a:spcPts val="0"/>
              </a:spcBef>
              <a:spcAft>
                <a:spcPts val="0"/>
              </a:spcAft>
              <a:buClr>
                <a:schemeClr val="accent5"/>
              </a:buClr>
              <a:buSzPts val="2100"/>
              <a:buNone/>
              <a:defRPr sz="2100">
                <a:solidFill>
                  <a:schemeClr val="accent5"/>
                </a:solidFill>
              </a:defRPr>
            </a:lvl8pPr>
            <a:lvl9pPr lvl="8" algn="ctr">
              <a:lnSpc>
                <a:spcPct val="100000"/>
              </a:lnSpc>
              <a:spcBef>
                <a:spcPts val="0"/>
              </a:spcBef>
              <a:spcAft>
                <a:spcPts val="0"/>
              </a:spcAft>
              <a:buClr>
                <a:schemeClr val="accent5"/>
              </a:buClr>
              <a:buSzPts val="2100"/>
              <a:buNone/>
              <a:defRPr sz="2100">
                <a:solidFill>
                  <a:schemeClr val="accent5"/>
                </a:solidFill>
              </a:defRPr>
            </a:lvl9pPr>
          </a:lstStyle>
          <a:p/>
        </p:txBody>
      </p:sp>
      <p:sp>
        <p:nvSpPr>
          <p:cNvPr id="47" name="Google Shape;47;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8" name="Google Shape;48;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sv"/>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9" name="Shape 49"/>
        <p:cNvGrpSpPr/>
        <p:nvPr/>
      </p:nvGrpSpPr>
      <p:grpSpPr>
        <a:xfrm>
          <a:off x="0" y="0"/>
          <a:ext cx="0" cy="0"/>
          <a:chOff x="0" y="0"/>
          <a:chExt cx="0" cy="0"/>
        </a:xfrm>
      </p:grpSpPr>
      <p:sp>
        <p:nvSpPr>
          <p:cNvPr id="50" name="Google Shape;50;p10"/>
          <p:cNvSpPr txBox="1"/>
          <p:nvPr>
            <p:ph idx="1" type="body"/>
          </p:nvPr>
        </p:nvSpPr>
        <p:spPr>
          <a:xfrm>
            <a:off x="319500" y="42337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Font typeface="Roboto Slab"/>
              <a:buNone/>
              <a:defRPr>
                <a:latin typeface="Roboto Slab"/>
                <a:ea typeface="Roboto Slab"/>
                <a:cs typeface="Roboto Slab"/>
                <a:sym typeface="Roboto Slab"/>
              </a:defRPr>
            </a:lvl1pPr>
          </a:lstStyle>
          <a:p/>
        </p:txBody>
      </p:sp>
      <p:sp>
        <p:nvSpPr>
          <p:cNvPr id="51" name="Google Shape;51;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sv"/>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arina">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87900" y="458025"/>
            <a:ext cx="8368200" cy="686100"/>
          </a:xfrm>
          <a:prstGeom prst="rect">
            <a:avLst/>
          </a:prstGeom>
          <a:noFill/>
          <a:ln>
            <a:noFill/>
          </a:ln>
        </p:spPr>
        <p:txBody>
          <a:bodyPr anchorCtr="0" anchor="b" bIns="91425" lIns="91425" spcFirstLastPara="1" rIns="91425" wrap="square" tIns="91425">
            <a:normAutofit/>
          </a:bodyPr>
          <a:lstStyle>
            <a:lvl1pPr lvl="0">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1pPr>
            <a:lvl2pPr lvl="1">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2pPr>
            <a:lvl3pPr lvl="2">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3pPr>
            <a:lvl4pPr lvl="3">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4pPr>
            <a:lvl5pPr lvl="4">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5pPr>
            <a:lvl6pPr lvl="5">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6pPr>
            <a:lvl7pPr lvl="6">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7pPr>
            <a:lvl8pPr lvl="7">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8pPr>
            <a:lvl9pPr lvl="8">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9pPr>
          </a:lstStyle>
          <a:p/>
        </p:txBody>
      </p:sp>
      <p:sp>
        <p:nvSpPr>
          <p:cNvPr id="7" name="Google Shape;7;p1"/>
          <p:cNvSpPr txBox="1"/>
          <p:nvPr>
            <p:ph idx="1" type="body"/>
          </p:nvPr>
        </p:nvSpPr>
        <p:spPr>
          <a:xfrm>
            <a:off x="387900" y="1489824"/>
            <a:ext cx="8368200" cy="30789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1"/>
              </a:buClr>
              <a:buSzPts val="1800"/>
              <a:buFont typeface="Roboto"/>
              <a:buChar char="●"/>
              <a:defRPr sz="1800">
                <a:solidFill>
                  <a:schemeClr val="dk1"/>
                </a:solidFill>
                <a:latin typeface="Roboto"/>
                <a:ea typeface="Roboto"/>
                <a:cs typeface="Roboto"/>
                <a:sym typeface="Roboto"/>
              </a:defRPr>
            </a:lvl1pPr>
            <a:lvl2pPr indent="-317500" lvl="1" marL="9144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2pPr>
            <a:lvl3pPr indent="-317500" lvl="2" marL="13716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3pPr>
            <a:lvl4pPr indent="-317500" lvl="3" marL="18288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4pPr>
            <a:lvl5pPr indent="-317500" lvl="4" marL="22860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5pPr>
            <a:lvl6pPr indent="-317500" lvl="5" marL="27432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6pPr>
            <a:lvl7pPr indent="-317500" lvl="6" marL="32004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7pPr>
            <a:lvl8pPr indent="-317500" lvl="7" marL="36576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8pPr>
            <a:lvl9pPr indent="-317500" lvl="8" marL="41148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1"/>
                </a:solidFill>
                <a:latin typeface="Roboto"/>
                <a:ea typeface="Roboto"/>
                <a:cs typeface="Roboto"/>
                <a:sym typeface="Roboto"/>
              </a:defRPr>
            </a:lvl1pPr>
            <a:lvl2pPr lvl="1" algn="r">
              <a:buNone/>
              <a:defRPr sz="1000">
                <a:solidFill>
                  <a:schemeClr val="dk1"/>
                </a:solidFill>
                <a:latin typeface="Roboto"/>
                <a:ea typeface="Roboto"/>
                <a:cs typeface="Roboto"/>
                <a:sym typeface="Roboto"/>
              </a:defRPr>
            </a:lvl2pPr>
            <a:lvl3pPr lvl="2" algn="r">
              <a:buNone/>
              <a:defRPr sz="1000">
                <a:solidFill>
                  <a:schemeClr val="dk1"/>
                </a:solidFill>
                <a:latin typeface="Roboto"/>
                <a:ea typeface="Roboto"/>
                <a:cs typeface="Roboto"/>
                <a:sym typeface="Roboto"/>
              </a:defRPr>
            </a:lvl3pPr>
            <a:lvl4pPr lvl="3" algn="r">
              <a:buNone/>
              <a:defRPr sz="1000">
                <a:solidFill>
                  <a:schemeClr val="dk1"/>
                </a:solidFill>
                <a:latin typeface="Roboto"/>
                <a:ea typeface="Roboto"/>
                <a:cs typeface="Roboto"/>
                <a:sym typeface="Roboto"/>
              </a:defRPr>
            </a:lvl4pPr>
            <a:lvl5pPr lvl="4" algn="r">
              <a:buNone/>
              <a:defRPr sz="1000">
                <a:solidFill>
                  <a:schemeClr val="dk1"/>
                </a:solidFill>
                <a:latin typeface="Roboto"/>
                <a:ea typeface="Roboto"/>
                <a:cs typeface="Roboto"/>
                <a:sym typeface="Roboto"/>
              </a:defRPr>
            </a:lvl5pPr>
            <a:lvl6pPr lvl="5" algn="r">
              <a:buNone/>
              <a:defRPr sz="1000">
                <a:solidFill>
                  <a:schemeClr val="dk1"/>
                </a:solidFill>
                <a:latin typeface="Roboto"/>
                <a:ea typeface="Roboto"/>
                <a:cs typeface="Roboto"/>
                <a:sym typeface="Roboto"/>
              </a:defRPr>
            </a:lvl6pPr>
            <a:lvl7pPr lvl="6" algn="r">
              <a:buNone/>
              <a:defRPr sz="1000">
                <a:solidFill>
                  <a:schemeClr val="dk1"/>
                </a:solidFill>
                <a:latin typeface="Roboto"/>
                <a:ea typeface="Roboto"/>
                <a:cs typeface="Roboto"/>
                <a:sym typeface="Roboto"/>
              </a:defRPr>
            </a:lvl7pPr>
            <a:lvl8pPr lvl="7" algn="r">
              <a:buNone/>
              <a:defRPr sz="1000">
                <a:solidFill>
                  <a:schemeClr val="dk1"/>
                </a:solidFill>
                <a:latin typeface="Roboto"/>
                <a:ea typeface="Roboto"/>
                <a:cs typeface="Roboto"/>
                <a:sym typeface="Roboto"/>
              </a:defRPr>
            </a:lvl8pPr>
            <a:lvl9pPr lvl="8" algn="r">
              <a:buNone/>
              <a:defRPr sz="1000">
                <a:solidFill>
                  <a:schemeClr val="dk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sv"/>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6.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30.png"/><Relationship Id="rId4" Type="http://schemas.openxmlformats.org/officeDocument/2006/relationships/image" Target="../media/image14.png"/><Relationship Id="rId5" Type="http://schemas.openxmlformats.org/officeDocument/2006/relationships/image" Target="../media/image15.png"/><Relationship Id="rId6" Type="http://schemas.openxmlformats.org/officeDocument/2006/relationships/image" Target="../media/image2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4.png"/><Relationship Id="rId4" Type="http://schemas.openxmlformats.org/officeDocument/2006/relationships/image" Target="../media/image11.png"/><Relationship Id="rId5" Type="http://schemas.openxmlformats.org/officeDocument/2006/relationships/image" Target="../media/image16.png"/><Relationship Id="rId6" Type="http://schemas.openxmlformats.org/officeDocument/2006/relationships/image" Target="../media/image19.png"/><Relationship Id="rId7" Type="http://schemas.openxmlformats.org/officeDocument/2006/relationships/image" Target="../media/image2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33.png"/><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8.jpg"/><Relationship Id="rId4" Type="http://schemas.openxmlformats.org/officeDocument/2006/relationships/image" Target="../media/image23.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6.jpg"/><Relationship Id="rId4" Type="http://schemas.openxmlformats.org/officeDocument/2006/relationships/image" Target="../media/image25.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7.png"/><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2.png"/><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7.png"/><Relationship Id="rId4" Type="http://schemas.openxmlformats.org/officeDocument/2006/relationships/image" Target="../media/image3.png"/><Relationship Id="rId5"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3.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9.jpg"/><Relationship Id="rId4" Type="http://schemas.openxmlformats.org/officeDocument/2006/relationships/image" Target="../media/image31.png"/><Relationship Id="rId5" Type="http://schemas.openxmlformats.org/officeDocument/2006/relationships/image" Target="../media/image10.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hyperlink" Target="https://drive.google.com/drive/u/0/folders/1ozbWL3cAv_JgYzp5Z1JD4KbccZ7XK-wN" TargetMode="External"/><Relationship Id="rId4" Type="http://schemas.openxmlformats.org/officeDocument/2006/relationships/image" Target="../media/image2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2" name="Shape 62"/>
        <p:cNvGrpSpPr/>
        <p:nvPr/>
      </p:nvGrpSpPr>
      <p:grpSpPr>
        <a:xfrm>
          <a:off x="0" y="0"/>
          <a:ext cx="0" cy="0"/>
          <a:chOff x="0" y="0"/>
          <a:chExt cx="0" cy="0"/>
        </a:xfrm>
      </p:grpSpPr>
      <p:sp>
        <p:nvSpPr>
          <p:cNvPr id="63" name="Google Shape;63;p13"/>
          <p:cNvSpPr txBox="1"/>
          <p:nvPr>
            <p:ph type="ctrTitle"/>
          </p:nvPr>
        </p:nvSpPr>
        <p:spPr>
          <a:xfrm>
            <a:off x="1680302" y="1188925"/>
            <a:ext cx="5783400" cy="1457400"/>
          </a:xfrm>
          <a:prstGeom prst="rect">
            <a:avLst/>
          </a:prstGeom>
          <a:noFill/>
        </p:spPr>
        <p:txBody>
          <a:bodyPr anchorCtr="0" anchor="b" bIns="91425" lIns="91425" spcFirstLastPara="1" rIns="91425" wrap="square" tIns="91425">
            <a:normAutofit/>
          </a:bodyPr>
          <a:lstStyle/>
          <a:p>
            <a:pPr indent="0" lvl="0" marL="0" rtl="0" algn="ctr">
              <a:spcBef>
                <a:spcPts val="0"/>
              </a:spcBef>
              <a:spcAft>
                <a:spcPts val="0"/>
              </a:spcAft>
              <a:buNone/>
            </a:pPr>
            <a:r>
              <a:rPr lang="sv">
                <a:solidFill>
                  <a:srgbClr val="FF00FF"/>
                </a:solidFill>
                <a:latin typeface="Press Start 2P"/>
                <a:ea typeface="Press Start 2P"/>
                <a:cs typeface="Press Start 2P"/>
                <a:sym typeface="Press Start 2P"/>
              </a:rPr>
              <a:t>CYBERJUMP</a:t>
            </a:r>
            <a:endParaRPr>
              <a:solidFill>
                <a:srgbClr val="FF00FF"/>
              </a:solidFill>
              <a:latin typeface="Press Start 2P"/>
              <a:ea typeface="Press Start 2P"/>
              <a:cs typeface="Press Start 2P"/>
              <a:sym typeface="Press Start 2P"/>
            </a:endParaRPr>
          </a:p>
        </p:txBody>
      </p:sp>
      <p:sp>
        <p:nvSpPr>
          <p:cNvPr id="64" name="Google Shape;64;p13"/>
          <p:cNvSpPr/>
          <p:nvPr/>
        </p:nvSpPr>
        <p:spPr>
          <a:xfrm>
            <a:off x="2925825" y="3166050"/>
            <a:ext cx="3456300" cy="912000"/>
          </a:xfrm>
          <a:prstGeom prst="roundRect">
            <a:avLst>
              <a:gd fmla="val 16667" name="adj"/>
            </a:avLst>
          </a:prstGeom>
          <a:gradFill>
            <a:gsLst>
              <a:gs pos="0">
                <a:srgbClr val="4E29AA"/>
              </a:gs>
              <a:gs pos="100000">
                <a:srgbClr val="1E123D"/>
              </a:gs>
            </a:gsLst>
            <a:path path="circle">
              <a:fillToRect b="50%" l="50%" r="50%" t="50%"/>
            </a:path>
            <a:tileRect/>
          </a:gradFill>
          <a:ln cap="flat" cmpd="sng" w="9525">
            <a:solidFill>
              <a:schemeClr val="dk2"/>
            </a:solidFill>
            <a:prstDash val="solid"/>
            <a:round/>
            <a:headEnd len="sm" w="sm" type="none"/>
            <a:tailEnd len="sm" w="sm" type="none"/>
          </a:ln>
          <a:effectLst>
            <a:outerShdw blurRad="285750" rotWithShape="0" algn="bl" dir="3000000" dist="95250">
              <a:srgbClr val="FF00FF">
                <a:alpha val="8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13"/>
          <p:cNvSpPr txBox="1"/>
          <p:nvPr/>
        </p:nvSpPr>
        <p:spPr>
          <a:xfrm>
            <a:off x="3911125" y="2961125"/>
            <a:ext cx="1627500" cy="963300"/>
          </a:xfrm>
          <a:prstGeom prst="rect">
            <a:avLst/>
          </a:prstGeom>
          <a:noFill/>
          <a:ln>
            <a:noFill/>
          </a:ln>
          <a:effectLst>
            <a:outerShdw blurRad="71438" rotWithShape="0" algn="bl" dir="3000000" dist="47625">
              <a:srgbClr val="FF00FF">
                <a:alpha val="80000"/>
              </a:srgbClr>
            </a:outerShdw>
          </a:effectLst>
        </p:spPr>
        <p:txBody>
          <a:bodyPr anchorCtr="0" anchor="t" bIns="91425" lIns="91425" spcFirstLastPara="1" rIns="91425" wrap="square" tIns="91425">
            <a:noAutofit/>
          </a:bodyPr>
          <a:lstStyle/>
          <a:p>
            <a:pPr indent="0" lvl="0" marL="0" rtl="0" algn="l">
              <a:spcBef>
                <a:spcPts val="0"/>
              </a:spcBef>
              <a:spcAft>
                <a:spcPts val="0"/>
              </a:spcAft>
              <a:buNone/>
            </a:pPr>
            <a:r>
              <a:t/>
            </a:r>
            <a:endParaRPr b="1">
              <a:latin typeface="Roboto"/>
              <a:ea typeface="Roboto"/>
              <a:cs typeface="Roboto"/>
              <a:sym typeface="Roboto"/>
            </a:endParaRPr>
          </a:p>
          <a:p>
            <a:pPr indent="0" lvl="0" marL="0" rtl="0" algn="l">
              <a:spcBef>
                <a:spcPts val="0"/>
              </a:spcBef>
              <a:spcAft>
                <a:spcPts val="0"/>
              </a:spcAft>
              <a:buNone/>
            </a:pPr>
            <a:r>
              <a:rPr b="1" lang="sv" sz="4800">
                <a:solidFill>
                  <a:srgbClr val="FF00FF"/>
                </a:solidFill>
                <a:latin typeface="Roboto Slab"/>
                <a:ea typeface="Roboto Slab"/>
                <a:cs typeface="Roboto Slab"/>
                <a:sym typeface="Roboto Slab"/>
              </a:rPr>
              <a:t>Play</a:t>
            </a:r>
            <a:endParaRPr b="1" sz="4800">
              <a:solidFill>
                <a:srgbClr val="FF00FF"/>
              </a:solidFill>
              <a:latin typeface="Roboto Slab"/>
              <a:ea typeface="Roboto Slab"/>
              <a:cs typeface="Roboto Slab"/>
              <a:sym typeface="Roboto Slab"/>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E29AA"/>
            </a:gs>
            <a:gs pos="100000">
              <a:srgbClr val="1E123D"/>
            </a:gs>
          </a:gsLst>
          <a:path path="circle">
            <a:fillToRect b="50%" l="50%" r="50%" t="50%"/>
          </a:path>
          <a:tileRect/>
        </a:gradFill>
      </p:bgPr>
    </p:bg>
    <p:spTree>
      <p:nvGrpSpPr>
        <p:cNvPr id="139" name="Shape 139"/>
        <p:cNvGrpSpPr/>
        <p:nvPr/>
      </p:nvGrpSpPr>
      <p:grpSpPr>
        <a:xfrm>
          <a:off x="0" y="0"/>
          <a:ext cx="0" cy="0"/>
          <a:chOff x="0" y="0"/>
          <a:chExt cx="0" cy="0"/>
        </a:xfrm>
      </p:grpSpPr>
      <p:sp>
        <p:nvSpPr>
          <p:cNvPr id="140" name="Google Shape;140;p22"/>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sv"/>
              <a:t>UML</a:t>
            </a:r>
            <a:endParaRPr/>
          </a:p>
        </p:txBody>
      </p:sp>
      <p:sp>
        <p:nvSpPr>
          <p:cNvPr id="141" name="Google Shape;141;p22"/>
          <p:cNvSpPr txBox="1"/>
          <p:nvPr/>
        </p:nvSpPr>
        <p:spPr>
          <a:xfrm>
            <a:off x="1959125" y="4635300"/>
            <a:ext cx="5693400" cy="50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sv">
                <a:solidFill>
                  <a:srgbClr val="00FF00"/>
                </a:solidFill>
                <a:latin typeface="Roboto"/>
                <a:ea typeface="Roboto"/>
                <a:cs typeface="Roboto"/>
                <a:sym typeface="Roboto"/>
              </a:rPr>
              <a:t>https://app.diagrams.net/#G15wqERaFS-2kLjDs329z6rvwcR-Knc7wI</a:t>
            </a:r>
            <a:endParaRPr>
              <a:solidFill>
                <a:srgbClr val="00FF00"/>
              </a:solidFill>
              <a:latin typeface="Roboto"/>
              <a:ea typeface="Roboto"/>
              <a:cs typeface="Roboto"/>
              <a:sym typeface="Roboto"/>
            </a:endParaRPr>
          </a:p>
        </p:txBody>
      </p:sp>
      <p:sp>
        <p:nvSpPr>
          <p:cNvPr id="142" name="Google Shape;142;p22"/>
          <p:cNvSpPr txBox="1"/>
          <p:nvPr/>
        </p:nvSpPr>
        <p:spPr>
          <a:xfrm>
            <a:off x="1959125" y="217375"/>
            <a:ext cx="3004500" cy="508200"/>
          </a:xfrm>
          <a:prstGeom prst="rect">
            <a:avLst/>
          </a:prstGeom>
          <a:noFill/>
          <a:ln>
            <a:noFill/>
          </a:ln>
          <a:effectLst>
            <a:outerShdw blurRad="71438" rotWithShape="0" algn="bl" dir="3000000" dist="47625">
              <a:srgbClr val="FF00FF">
                <a:alpha val="80000"/>
              </a:srgbClr>
            </a:outerShdw>
          </a:effectLst>
        </p:spPr>
        <p:txBody>
          <a:bodyPr anchorCtr="0" anchor="t" bIns="91425" lIns="91425" spcFirstLastPara="1" rIns="91425" wrap="square" tIns="91425">
            <a:noAutofit/>
          </a:bodyPr>
          <a:lstStyle/>
          <a:p>
            <a:pPr indent="0" lvl="0" marL="0" rtl="0" algn="l">
              <a:spcBef>
                <a:spcPts val="0"/>
              </a:spcBef>
              <a:spcAft>
                <a:spcPts val="0"/>
              </a:spcAft>
              <a:buNone/>
            </a:pPr>
            <a:r>
              <a:rPr b="1" lang="sv" sz="1800">
                <a:solidFill>
                  <a:srgbClr val="FF00FF"/>
                </a:solidFill>
                <a:latin typeface="Roboto"/>
                <a:ea typeface="Roboto"/>
                <a:cs typeface="Roboto"/>
                <a:sym typeface="Roboto"/>
              </a:rPr>
              <a:t>Uppdaterad utgåva av UML</a:t>
            </a:r>
            <a:endParaRPr b="1" sz="1800">
              <a:solidFill>
                <a:srgbClr val="FF00FF"/>
              </a:solidFill>
              <a:latin typeface="Roboto"/>
              <a:ea typeface="Roboto"/>
              <a:cs typeface="Roboto"/>
              <a:sym typeface="Roboto"/>
            </a:endParaRPr>
          </a:p>
        </p:txBody>
      </p:sp>
      <p:pic>
        <p:nvPicPr>
          <p:cNvPr id="143" name="Google Shape;143;p22"/>
          <p:cNvPicPr preferRelativeResize="0"/>
          <p:nvPr/>
        </p:nvPicPr>
        <p:blipFill>
          <a:blip r:embed="rId3">
            <a:alphaModFix/>
          </a:blip>
          <a:stretch>
            <a:fillRect/>
          </a:stretch>
        </p:blipFill>
        <p:spPr>
          <a:xfrm>
            <a:off x="1959125" y="725579"/>
            <a:ext cx="6734651" cy="3818998"/>
          </a:xfrm>
          <a:prstGeom prst="rect">
            <a:avLst/>
          </a:prstGeom>
          <a:noFill/>
          <a:ln>
            <a:noFill/>
          </a:ln>
          <a:effectLst>
            <a:outerShdw blurRad="300038" rotWithShape="0" algn="bl" dir="2940000" dist="95250">
              <a:srgbClr val="FF00FF"/>
            </a:outerShdw>
          </a:effectLst>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E29AA"/>
            </a:gs>
            <a:gs pos="100000">
              <a:srgbClr val="1E123D"/>
            </a:gs>
          </a:gsLst>
          <a:path path="circle">
            <a:fillToRect b="50%" l="50%" r="50%" t="50%"/>
          </a:path>
          <a:tileRect/>
        </a:gradFill>
      </p:bgPr>
    </p:bg>
    <p:spTree>
      <p:nvGrpSpPr>
        <p:cNvPr id="147" name="Shape 147"/>
        <p:cNvGrpSpPr/>
        <p:nvPr/>
      </p:nvGrpSpPr>
      <p:grpSpPr>
        <a:xfrm>
          <a:off x="0" y="0"/>
          <a:ext cx="0" cy="0"/>
          <a:chOff x="0" y="0"/>
          <a:chExt cx="0" cy="0"/>
        </a:xfrm>
      </p:grpSpPr>
      <p:sp>
        <p:nvSpPr>
          <p:cNvPr id="148" name="Google Shape;148;p23"/>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sv"/>
              <a:t>LET´S PLAY</a:t>
            </a:r>
            <a:endParaRPr/>
          </a:p>
        </p:txBody>
      </p:sp>
      <p:sp>
        <p:nvSpPr>
          <p:cNvPr id="149" name="Google Shape;149;p23"/>
          <p:cNvSpPr/>
          <p:nvPr/>
        </p:nvSpPr>
        <p:spPr>
          <a:xfrm>
            <a:off x="2125800" y="2202925"/>
            <a:ext cx="4892400" cy="1290900"/>
          </a:xfrm>
          <a:prstGeom prst="roundRect">
            <a:avLst>
              <a:gd fmla="val 16667" name="adj"/>
            </a:avLst>
          </a:prstGeom>
          <a:gradFill>
            <a:gsLst>
              <a:gs pos="0">
                <a:srgbClr val="4E29AA"/>
              </a:gs>
              <a:gs pos="100000">
                <a:srgbClr val="1E123D"/>
              </a:gs>
            </a:gsLst>
            <a:path path="circle">
              <a:fillToRect b="50%" l="50%" r="50%" t="50%"/>
            </a:path>
            <a:tileRect/>
          </a:gradFill>
          <a:ln cap="flat" cmpd="sng" w="9525">
            <a:solidFill>
              <a:schemeClr val="dk2"/>
            </a:solidFill>
            <a:prstDash val="solid"/>
            <a:round/>
            <a:headEnd len="sm" w="sm" type="none"/>
            <a:tailEnd len="sm" w="sm" type="none"/>
          </a:ln>
          <a:effectLst>
            <a:outerShdw blurRad="285750" rotWithShape="0" algn="bl" dir="3000000" dist="95250">
              <a:srgbClr val="FF00FF">
                <a:alpha val="8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23"/>
          <p:cNvSpPr txBox="1"/>
          <p:nvPr/>
        </p:nvSpPr>
        <p:spPr>
          <a:xfrm>
            <a:off x="2690125" y="2397575"/>
            <a:ext cx="4723500" cy="1229400"/>
          </a:xfrm>
          <a:prstGeom prst="rect">
            <a:avLst/>
          </a:prstGeom>
          <a:noFill/>
          <a:ln>
            <a:noFill/>
          </a:ln>
          <a:effectLst>
            <a:outerShdw blurRad="71438" rotWithShape="0" algn="bl" dir="3000000" dist="47625">
              <a:srgbClr val="FF00FF">
                <a:alpha val="80000"/>
              </a:srgbClr>
            </a:outerShdw>
          </a:effectLst>
        </p:spPr>
        <p:txBody>
          <a:bodyPr anchorCtr="0" anchor="t" bIns="91425" lIns="91425" spcFirstLastPara="1" rIns="91425" wrap="square" tIns="91425">
            <a:noAutofit/>
          </a:bodyPr>
          <a:lstStyle/>
          <a:p>
            <a:pPr indent="0" lvl="0" marL="0" rtl="0" algn="l">
              <a:spcBef>
                <a:spcPts val="0"/>
              </a:spcBef>
              <a:spcAft>
                <a:spcPts val="0"/>
              </a:spcAft>
              <a:buNone/>
            </a:pPr>
            <a:r>
              <a:rPr b="1" lang="sv" sz="4800">
                <a:solidFill>
                  <a:srgbClr val="FF00FF"/>
                </a:solidFill>
                <a:latin typeface="Roboto Slab"/>
                <a:ea typeface="Roboto Slab"/>
                <a:cs typeface="Roboto Slab"/>
                <a:sym typeface="Roboto Slab"/>
              </a:rPr>
              <a:t>PLAY GAME</a:t>
            </a:r>
            <a:endParaRPr b="1" sz="4800">
              <a:solidFill>
                <a:srgbClr val="FF00FF"/>
              </a:solidFill>
              <a:latin typeface="Roboto Slab"/>
              <a:ea typeface="Roboto Slab"/>
              <a:cs typeface="Roboto Slab"/>
              <a:sym typeface="Roboto Slab"/>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4" name="Shape 154"/>
        <p:cNvGrpSpPr/>
        <p:nvPr/>
      </p:nvGrpSpPr>
      <p:grpSpPr>
        <a:xfrm>
          <a:off x="0" y="0"/>
          <a:ext cx="0" cy="0"/>
          <a:chOff x="0" y="0"/>
          <a:chExt cx="0" cy="0"/>
        </a:xfrm>
      </p:grpSpPr>
      <p:sp>
        <p:nvSpPr>
          <p:cNvPr id="155" name="Google Shape;155;p24"/>
          <p:cNvSpPr txBox="1"/>
          <p:nvPr>
            <p:ph type="title"/>
          </p:nvPr>
        </p:nvSpPr>
        <p:spPr>
          <a:xfrm>
            <a:off x="2511750" y="1548700"/>
            <a:ext cx="4120500" cy="1830600"/>
          </a:xfrm>
          <a:prstGeom prst="rect">
            <a:avLst/>
          </a:prstGeom>
          <a:effectLst>
            <a:outerShdw blurRad="85725" rotWithShape="0" algn="bl" dir="3000000" dist="47625">
              <a:srgbClr val="FF00FF">
                <a:alpha val="80000"/>
              </a:srgbClr>
            </a:outerShdw>
          </a:effectLst>
        </p:spPr>
        <p:txBody>
          <a:bodyPr anchorCtr="0" anchor="b" bIns="91425" lIns="91425" spcFirstLastPara="1" rIns="91425" wrap="square" tIns="91425">
            <a:noAutofit/>
          </a:bodyPr>
          <a:lstStyle/>
          <a:p>
            <a:pPr indent="0" lvl="0" marL="0" rtl="0" algn="l">
              <a:spcBef>
                <a:spcPts val="0"/>
              </a:spcBef>
              <a:spcAft>
                <a:spcPts val="0"/>
              </a:spcAft>
              <a:buNone/>
            </a:pPr>
            <a:r>
              <a:rPr b="1" lang="sv" sz="9600">
                <a:solidFill>
                  <a:srgbClr val="FF00FF"/>
                </a:solidFill>
              </a:rPr>
              <a:t>&lt;KOD&gt;</a:t>
            </a:r>
            <a:endParaRPr b="1" sz="9600">
              <a:solidFill>
                <a:srgbClr val="FF00FF"/>
              </a:solidFill>
            </a:endParaRPr>
          </a:p>
        </p:txBody>
      </p:sp>
      <p:sp>
        <p:nvSpPr>
          <p:cNvPr id="156" name="Google Shape;156;p24"/>
          <p:cNvSpPr txBox="1"/>
          <p:nvPr>
            <p:ph type="title"/>
          </p:nvPr>
        </p:nvSpPr>
        <p:spPr>
          <a:xfrm>
            <a:off x="387900" y="471950"/>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sv"/>
              <a:t>Våran KOD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E29AA"/>
            </a:gs>
            <a:gs pos="100000">
              <a:srgbClr val="1E123D"/>
            </a:gs>
          </a:gsLst>
          <a:path path="circle">
            <a:fillToRect b="50%" l="50%" r="50%" t="50%"/>
          </a:path>
          <a:tileRect/>
        </a:gradFill>
      </p:bgPr>
    </p:bg>
    <p:spTree>
      <p:nvGrpSpPr>
        <p:cNvPr id="160" name="Shape 160"/>
        <p:cNvGrpSpPr/>
        <p:nvPr/>
      </p:nvGrpSpPr>
      <p:grpSpPr>
        <a:xfrm>
          <a:off x="0" y="0"/>
          <a:ext cx="0" cy="0"/>
          <a:chOff x="0" y="0"/>
          <a:chExt cx="0" cy="0"/>
        </a:xfrm>
      </p:grpSpPr>
      <p:sp>
        <p:nvSpPr>
          <p:cNvPr id="161" name="Google Shape;161;p25"/>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sv"/>
              <a:t>Class Character </a:t>
            </a:r>
            <a:endParaRPr/>
          </a:p>
        </p:txBody>
      </p:sp>
      <p:pic>
        <p:nvPicPr>
          <p:cNvPr id="162" name="Google Shape;162;p25"/>
          <p:cNvPicPr preferRelativeResize="0"/>
          <p:nvPr/>
        </p:nvPicPr>
        <p:blipFill>
          <a:blip r:embed="rId3">
            <a:alphaModFix/>
          </a:blip>
          <a:stretch>
            <a:fillRect/>
          </a:stretch>
        </p:blipFill>
        <p:spPr>
          <a:xfrm>
            <a:off x="152400" y="1296525"/>
            <a:ext cx="3638550" cy="2981325"/>
          </a:xfrm>
          <a:prstGeom prst="rect">
            <a:avLst/>
          </a:prstGeom>
          <a:noFill/>
          <a:ln>
            <a:noFill/>
          </a:ln>
          <a:effectLst>
            <a:outerShdw blurRad="285750" rotWithShape="0" algn="bl" dir="3000000" dist="95250">
              <a:srgbClr val="FF00FF">
                <a:alpha val="80000"/>
              </a:srgbClr>
            </a:outerShdw>
          </a:effectLst>
        </p:spPr>
      </p:pic>
      <p:pic>
        <p:nvPicPr>
          <p:cNvPr id="163" name="Google Shape;163;p25"/>
          <p:cNvPicPr preferRelativeResize="0"/>
          <p:nvPr/>
        </p:nvPicPr>
        <p:blipFill>
          <a:blip r:embed="rId4">
            <a:alphaModFix/>
          </a:blip>
          <a:stretch>
            <a:fillRect/>
          </a:stretch>
        </p:blipFill>
        <p:spPr>
          <a:xfrm>
            <a:off x="3943350" y="1296525"/>
            <a:ext cx="1952625" cy="1600200"/>
          </a:xfrm>
          <a:prstGeom prst="rect">
            <a:avLst/>
          </a:prstGeom>
          <a:noFill/>
          <a:ln>
            <a:noFill/>
          </a:ln>
          <a:effectLst>
            <a:outerShdw blurRad="285750" rotWithShape="0" algn="bl" dir="3000000" dist="95250">
              <a:srgbClr val="FF00FF">
                <a:alpha val="80000"/>
              </a:srgbClr>
            </a:outerShdw>
          </a:effectLst>
        </p:spPr>
      </p:pic>
      <p:pic>
        <p:nvPicPr>
          <p:cNvPr id="164" name="Google Shape;164;p25"/>
          <p:cNvPicPr preferRelativeResize="0"/>
          <p:nvPr/>
        </p:nvPicPr>
        <p:blipFill>
          <a:blip r:embed="rId5">
            <a:alphaModFix/>
          </a:blip>
          <a:stretch>
            <a:fillRect/>
          </a:stretch>
        </p:blipFill>
        <p:spPr>
          <a:xfrm>
            <a:off x="3943350" y="3247348"/>
            <a:ext cx="1952625" cy="1497235"/>
          </a:xfrm>
          <a:prstGeom prst="rect">
            <a:avLst/>
          </a:prstGeom>
          <a:noFill/>
          <a:ln>
            <a:noFill/>
          </a:ln>
          <a:effectLst>
            <a:outerShdw blurRad="285750" rotWithShape="0" algn="bl" dir="3000000" dist="95250">
              <a:srgbClr val="FF00FF">
                <a:alpha val="80000"/>
              </a:srgbClr>
            </a:outerShdw>
          </a:effectLst>
        </p:spPr>
      </p:pic>
      <p:pic>
        <p:nvPicPr>
          <p:cNvPr id="165" name="Google Shape;165;p25"/>
          <p:cNvPicPr preferRelativeResize="0"/>
          <p:nvPr/>
        </p:nvPicPr>
        <p:blipFill>
          <a:blip r:embed="rId6">
            <a:alphaModFix/>
          </a:blip>
          <a:stretch>
            <a:fillRect/>
          </a:stretch>
        </p:blipFill>
        <p:spPr>
          <a:xfrm>
            <a:off x="6048375" y="1296525"/>
            <a:ext cx="2743200" cy="3429000"/>
          </a:xfrm>
          <a:prstGeom prst="rect">
            <a:avLst/>
          </a:prstGeom>
          <a:noFill/>
          <a:ln>
            <a:noFill/>
          </a:ln>
          <a:effectLst>
            <a:outerShdw blurRad="285750" rotWithShape="0" algn="bl" dir="3000000" dist="95250">
              <a:srgbClr val="FF00FF">
                <a:alpha val="80000"/>
              </a:srgbClr>
            </a:outerShdw>
          </a:effectLst>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E29AA"/>
            </a:gs>
            <a:gs pos="100000">
              <a:srgbClr val="1E123D"/>
            </a:gs>
          </a:gsLst>
          <a:path path="circle">
            <a:fillToRect b="50%" l="50%" r="50%" t="50%"/>
          </a:path>
          <a:tileRect/>
        </a:gradFill>
      </p:bgPr>
    </p:bg>
    <p:spTree>
      <p:nvGrpSpPr>
        <p:cNvPr id="169" name="Shape 169"/>
        <p:cNvGrpSpPr/>
        <p:nvPr/>
      </p:nvGrpSpPr>
      <p:grpSpPr>
        <a:xfrm>
          <a:off x="0" y="0"/>
          <a:ext cx="0" cy="0"/>
          <a:chOff x="0" y="0"/>
          <a:chExt cx="0" cy="0"/>
        </a:xfrm>
      </p:grpSpPr>
      <p:sp>
        <p:nvSpPr>
          <p:cNvPr id="170" name="Google Shape;170;p26"/>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sv"/>
              <a:t>Menu</a:t>
            </a:r>
            <a:endParaRPr/>
          </a:p>
        </p:txBody>
      </p:sp>
      <p:pic>
        <p:nvPicPr>
          <p:cNvPr id="171" name="Google Shape;171;p26"/>
          <p:cNvPicPr preferRelativeResize="0"/>
          <p:nvPr/>
        </p:nvPicPr>
        <p:blipFill>
          <a:blip r:embed="rId3">
            <a:alphaModFix/>
          </a:blip>
          <a:stretch>
            <a:fillRect/>
          </a:stretch>
        </p:blipFill>
        <p:spPr>
          <a:xfrm>
            <a:off x="220025" y="1439575"/>
            <a:ext cx="5096075" cy="1173750"/>
          </a:xfrm>
          <a:prstGeom prst="rect">
            <a:avLst/>
          </a:prstGeom>
          <a:noFill/>
          <a:ln>
            <a:noFill/>
          </a:ln>
          <a:effectLst>
            <a:outerShdw blurRad="285750" rotWithShape="0" algn="bl" dir="3000000" dist="95250">
              <a:srgbClr val="FF00FF">
                <a:alpha val="80000"/>
              </a:srgbClr>
            </a:outerShdw>
          </a:effectLst>
        </p:spPr>
      </p:pic>
      <p:pic>
        <p:nvPicPr>
          <p:cNvPr id="172" name="Google Shape;172;p26"/>
          <p:cNvPicPr preferRelativeResize="0"/>
          <p:nvPr/>
        </p:nvPicPr>
        <p:blipFill>
          <a:blip r:embed="rId4">
            <a:alphaModFix/>
          </a:blip>
          <a:stretch>
            <a:fillRect/>
          </a:stretch>
        </p:blipFill>
        <p:spPr>
          <a:xfrm>
            <a:off x="220050" y="4073175"/>
            <a:ext cx="2870642" cy="686100"/>
          </a:xfrm>
          <a:prstGeom prst="rect">
            <a:avLst/>
          </a:prstGeom>
          <a:noFill/>
          <a:ln>
            <a:noFill/>
          </a:ln>
          <a:effectLst>
            <a:outerShdw blurRad="285750" rotWithShape="0" algn="bl" dir="3000000" dist="95250">
              <a:srgbClr val="FF00FF">
                <a:alpha val="80000"/>
              </a:srgbClr>
            </a:outerShdw>
          </a:effectLst>
        </p:spPr>
      </p:pic>
      <p:pic>
        <p:nvPicPr>
          <p:cNvPr id="173" name="Google Shape;173;p26"/>
          <p:cNvPicPr preferRelativeResize="0"/>
          <p:nvPr/>
        </p:nvPicPr>
        <p:blipFill>
          <a:blip r:embed="rId5">
            <a:alphaModFix/>
          </a:blip>
          <a:stretch>
            <a:fillRect/>
          </a:stretch>
        </p:blipFill>
        <p:spPr>
          <a:xfrm>
            <a:off x="5736800" y="67435"/>
            <a:ext cx="3285225" cy="5008635"/>
          </a:xfrm>
          <a:prstGeom prst="rect">
            <a:avLst/>
          </a:prstGeom>
          <a:noFill/>
          <a:ln>
            <a:noFill/>
          </a:ln>
          <a:effectLst>
            <a:outerShdw blurRad="285750" rotWithShape="0" algn="bl" dir="3000000" dist="95250">
              <a:srgbClr val="FF00FF">
                <a:alpha val="80000"/>
              </a:srgbClr>
            </a:outerShdw>
          </a:effectLst>
        </p:spPr>
      </p:pic>
      <p:pic>
        <p:nvPicPr>
          <p:cNvPr id="174" name="Google Shape;174;p26"/>
          <p:cNvPicPr preferRelativeResize="0"/>
          <p:nvPr/>
        </p:nvPicPr>
        <p:blipFill>
          <a:blip r:embed="rId6">
            <a:alphaModFix/>
          </a:blip>
          <a:stretch>
            <a:fillRect/>
          </a:stretch>
        </p:blipFill>
        <p:spPr>
          <a:xfrm>
            <a:off x="220025" y="2756373"/>
            <a:ext cx="2991911" cy="1173750"/>
          </a:xfrm>
          <a:prstGeom prst="rect">
            <a:avLst/>
          </a:prstGeom>
          <a:noFill/>
          <a:ln>
            <a:noFill/>
          </a:ln>
          <a:effectLst>
            <a:outerShdw blurRad="285750" rotWithShape="0" algn="bl" dir="3000000" dist="95250">
              <a:srgbClr val="FF00FF">
                <a:alpha val="80000"/>
              </a:srgbClr>
            </a:outerShdw>
          </a:effectLst>
        </p:spPr>
      </p:pic>
      <p:pic>
        <p:nvPicPr>
          <p:cNvPr id="175" name="Google Shape;175;p26"/>
          <p:cNvPicPr preferRelativeResize="0"/>
          <p:nvPr/>
        </p:nvPicPr>
        <p:blipFill>
          <a:blip r:embed="rId7">
            <a:alphaModFix/>
          </a:blip>
          <a:stretch>
            <a:fillRect/>
          </a:stretch>
        </p:blipFill>
        <p:spPr>
          <a:xfrm>
            <a:off x="3150475" y="4040875"/>
            <a:ext cx="2526550" cy="9886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E29AA"/>
            </a:gs>
            <a:gs pos="100000">
              <a:srgbClr val="1E123D"/>
            </a:gs>
          </a:gsLst>
          <a:lin ang="5400012" scaled="0"/>
        </a:gradFill>
      </p:bgPr>
    </p:bg>
    <p:spTree>
      <p:nvGrpSpPr>
        <p:cNvPr id="179" name="Shape 179"/>
        <p:cNvGrpSpPr/>
        <p:nvPr/>
      </p:nvGrpSpPr>
      <p:grpSpPr>
        <a:xfrm>
          <a:off x="0" y="0"/>
          <a:ext cx="0" cy="0"/>
          <a:chOff x="0" y="0"/>
          <a:chExt cx="0" cy="0"/>
        </a:xfrm>
      </p:grpSpPr>
      <p:sp>
        <p:nvSpPr>
          <p:cNvPr id="180" name="Google Shape;180;p27"/>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sv"/>
              <a:t>Class GameAudio</a:t>
            </a:r>
            <a:endParaRPr/>
          </a:p>
        </p:txBody>
      </p:sp>
      <p:pic>
        <p:nvPicPr>
          <p:cNvPr id="181" name="Google Shape;181;p27"/>
          <p:cNvPicPr preferRelativeResize="0"/>
          <p:nvPr/>
        </p:nvPicPr>
        <p:blipFill>
          <a:blip r:embed="rId3">
            <a:alphaModFix/>
          </a:blip>
          <a:stretch>
            <a:fillRect/>
          </a:stretch>
        </p:blipFill>
        <p:spPr>
          <a:xfrm>
            <a:off x="152400" y="1296525"/>
            <a:ext cx="3825675" cy="3694577"/>
          </a:xfrm>
          <a:prstGeom prst="rect">
            <a:avLst/>
          </a:prstGeom>
          <a:noFill/>
          <a:ln>
            <a:noFill/>
          </a:ln>
          <a:effectLst>
            <a:outerShdw blurRad="285750" rotWithShape="0" algn="bl" dir="3000000" dist="95250">
              <a:srgbClr val="FF00FF">
                <a:alpha val="80000"/>
              </a:srgbClr>
            </a:outerShdw>
          </a:effectLst>
        </p:spPr>
      </p:pic>
      <p:pic>
        <p:nvPicPr>
          <p:cNvPr id="182" name="Google Shape;182;p27"/>
          <p:cNvPicPr preferRelativeResize="0"/>
          <p:nvPr/>
        </p:nvPicPr>
        <p:blipFill>
          <a:blip r:embed="rId4">
            <a:alphaModFix/>
          </a:blip>
          <a:stretch>
            <a:fillRect/>
          </a:stretch>
        </p:blipFill>
        <p:spPr>
          <a:xfrm>
            <a:off x="4130475" y="1296525"/>
            <a:ext cx="4861125" cy="3313501"/>
          </a:xfrm>
          <a:prstGeom prst="rect">
            <a:avLst/>
          </a:prstGeom>
          <a:noFill/>
          <a:ln>
            <a:noFill/>
          </a:ln>
          <a:effectLst>
            <a:outerShdw blurRad="285750" rotWithShape="0" algn="bl" dir="3000000" dist="95250">
              <a:srgbClr val="FF00FF">
                <a:alpha val="80000"/>
              </a:srgbClr>
            </a:outerShdw>
          </a:effectLst>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E29AA"/>
            </a:gs>
            <a:gs pos="100000">
              <a:srgbClr val="1E123D"/>
            </a:gs>
          </a:gsLst>
          <a:path path="circle">
            <a:fillToRect b="50%" l="50%" r="50%" t="50%"/>
          </a:path>
          <a:tileRect/>
        </a:gradFill>
      </p:bgPr>
    </p:bg>
    <p:spTree>
      <p:nvGrpSpPr>
        <p:cNvPr id="186" name="Shape 186"/>
        <p:cNvGrpSpPr/>
        <p:nvPr/>
      </p:nvGrpSpPr>
      <p:grpSpPr>
        <a:xfrm>
          <a:off x="0" y="0"/>
          <a:ext cx="0" cy="0"/>
          <a:chOff x="0" y="0"/>
          <a:chExt cx="0" cy="0"/>
        </a:xfrm>
      </p:grpSpPr>
      <p:sp>
        <p:nvSpPr>
          <p:cNvPr id="187" name="Google Shape;187;p28"/>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sv"/>
              <a:t>Plattformar</a:t>
            </a:r>
            <a:endParaRPr/>
          </a:p>
        </p:txBody>
      </p:sp>
      <p:pic>
        <p:nvPicPr>
          <p:cNvPr id="188" name="Google Shape;188;p28"/>
          <p:cNvPicPr preferRelativeResize="0"/>
          <p:nvPr/>
        </p:nvPicPr>
        <p:blipFill>
          <a:blip r:embed="rId3">
            <a:alphaModFix/>
          </a:blip>
          <a:stretch>
            <a:fillRect/>
          </a:stretch>
        </p:blipFill>
        <p:spPr>
          <a:xfrm>
            <a:off x="141875" y="1350647"/>
            <a:ext cx="4430126" cy="3488054"/>
          </a:xfrm>
          <a:prstGeom prst="rect">
            <a:avLst/>
          </a:prstGeom>
          <a:noFill/>
          <a:ln>
            <a:noFill/>
          </a:ln>
          <a:effectLst>
            <a:outerShdw blurRad="285750" rotWithShape="0" algn="bl" dir="3960000" dist="47625">
              <a:srgbClr val="FF00FF">
                <a:alpha val="75000"/>
              </a:srgbClr>
            </a:outerShdw>
          </a:effectLst>
        </p:spPr>
      </p:pic>
      <p:pic>
        <p:nvPicPr>
          <p:cNvPr id="189" name="Google Shape;189;p28"/>
          <p:cNvPicPr preferRelativeResize="0"/>
          <p:nvPr/>
        </p:nvPicPr>
        <p:blipFill>
          <a:blip r:embed="rId4">
            <a:alphaModFix/>
          </a:blip>
          <a:stretch>
            <a:fillRect/>
          </a:stretch>
        </p:blipFill>
        <p:spPr>
          <a:xfrm>
            <a:off x="5061625" y="1350650"/>
            <a:ext cx="3403150" cy="3590325"/>
          </a:xfrm>
          <a:prstGeom prst="rect">
            <a:avLst/>
          </a:prstGeom>
          <a:noFill/>
          <a:ln>
            <a:noFill/>
          </a:ln>
          <a:effectLst>
            <a:outerShdw blurRad="385763" rotWithShape="0" algn="bl" dir="5400000" dist="19050">
              <a:srgbClr val="FF00FF">
                <a:alpha val="84000"/>
              </a:srgbClr>
            </a:outerShdw>
          </a:effectLst>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E29AA"/>
            </a:gs>
            <a:gs pos="100000">
              <a:srgbClr val="1E123D"/>
            </a:gs>
          </a:gsLst>
          <a:path path="circle">
            <a:fillToRect b="50%" l="50%" r="50%" t="50%"/>
          </a:path>
          <a:tileRect/>
        </a:gradFill>
      </p:bgPr>
    </p:bg>
    <p:spTree>
      <p:nvGrpSpPr>
        <p:cNvPr id="193" name="Shape 193"/>
        <p:cNvGrpSpPr/>
        <p:nvPr/>
      </p:nvGrpSpPr>
      <p:grpSpPr>
        <a:xfrm>
          <a:off x="0" y="0"/>
          <a:ext cx="0" cy="0"/>
          <a:chOff x="0" y="0"/>
          <a:chExt cx="0" cy="0"/>
        </a:xfrm>
      </p:grpSpPr>
      <p:sp>
        <p:nvSpPr>
          <p:cNvPr id="194" name="Google Shape;194;p29"/>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sv"/>
              <a:t>Fiender</a:t>
            </a:r>
            <a:endParaRPr/>
          </a:p>
        </p:txBody>
      </p:sp>
      <p:pic>
        <p:nvPicPr>
          <p:cNvPr id="195" name="Google Shape;195;p29"/>
          <p:cNvPicPr preferRelativeResize="0"/>
          <p:nvPr/>
        </p:nvPicPr>
        <p:blipFill>
          <a:blip r:embed="rId3">
            <a:alphaModFix/>
          </a:blip>
          <a:stretch>
            <a:fillRect/>
          </a:stretch>
        </p:blipFill>
        <p:spPr>
          <a:xfrm>
            <a:off x="323725" y="1404160"/>
            <a:ext cx="3584899" cy="3602990"/>
          </a:xfrm>
          <a:prstGeom prst="rect">
            <a:avLst/>
          </a:prstGeom>
          <a:noFill/>
          <a:ln>
            <a:noFill/>
          </a:ln>
          <a:effectLst>
            <a:outerShdw blurRad="400050" rotWithShape="0" algn="bl" dir="2940000" dist="104775">
              <a:srgbClr val="FF00FF">
                <a:alpha val="85000"/>
              </a:srgbClr>
            </a:outerShdw>
          </a:effectLst>
        </p:spPr>
      </p:pic>
      <p:pic>
        <p:nvPicPr>
          <p:cNvPr id="196" name="Google Shape;196;p29"/>
          <p:cNvPicPr preferRelativeResize="0"/>
          <p:nvPr/>
        </p:nvPicPr>
        <p:blipFill>
          <a:blip r:embed="rId4">
            <a:alphaModFix/>
          </a:blip>
          <a:stretch>
            <a:fillRect/>
          </a:stretch>
        </p:blipFill>
        <p:spPr>
          <a:xfrm>
            <a:off x="4959400" y="1404150"/>
            <a:ext cx="2715155" cy="3603000"/>
          </a:xfrm>
          <a:prstGeom prst="rect">
            <a:avLst/>
          </a:prstGeom>
          <a:noFill/>
          <a:ln>
            <a:noFill/>
          </a:ln>
          <a:effectLst>
            <a:outerShdw blurRad="271463" rotWithShape="0" algn="bl" dir="2940000" dist="76200">
              <a:srgbClr val="FF00FF">
                <a:alpha val="85000"/>
              </a:srgbClr>
            </a:outerShdw>
          </a:effectLst>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E29AA"/>
            </a:gs>
            <a:gs pos="100000">
              <a:srgbClr val="1E123D"/>
            </a:gs>
          </a:gsLst>
          <a:path path="circle">
            <a:fillToRect b="50%" l="50%" r="50%" t="50%"/>
          </a:path>
          <a:tileRect/>
        </a:gradFill>
      </p:bgPr>
    </p:bg>
    <p:spTree>
      <p:nvGrpSpPr>
        <p:cNvPr id="200" name="Shape 200"/>
        <p:cNvGrpSpPr/>
        <p:nvPr/>
      </p:nvGrpSpPr>
      <p:grpSpPr>
        <a:xfrm>
          <a:off x="0" y="0"/>
          <a:ext cx="0" cy="0"/>
          <a:chOff x="0" y="0"/>
          <a:chExt cx="0" cy="0"/>
        </a:xfrm>
      </p:grpSpPr>
      <p:sp>
        <p:nvSpPr>
          <p:cNvPr id="201" name="Google Shape;201;p30"/>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sv"/>
              <a:t>Kollisioner</a:t>
            </a:r>
            <a:endParaRPr/>
          </a:p>
        </p:txBody>
      </p:sp>
      <p:pic>
        <p:nvPicPr>
          <p:cNvPr id="202" name="Google Shape;202;p30"/>
          <p:cNvPicPr preferRelativeResize="0"/>
          <p:nvPr/>
        </p:nvPicPr>
        <p:blipFill rotWithShape="1">
          <a:blip r:embed="rId3">
            <a:alphaModFix/>
          </a:blip>
          <a:srcRect b="2942" l="23161" r="22238" t="8420"/>
          <a:stretch/>
        </p:blipFill>
        <p:spPr>
          <a:xfrm>
            <a:off x="507575" y="1444700"/>
            <a:ext cx="3272275" cy="3320224"/>
          </a:xfrm>
          <a:prstGeom prst="rect">
            <a:avLst/>
          </a:prstGeom>
          <a:noFill/>
          <a:ln>
            <a:noFill/>
          </a:ln>
          <a:effectLst>
            <a:outerShdw blurRad="285750" rotWithShape="0" algn="bl" dir="3000000" dist="95250">
              <a:srgbClr val="FF00FF">
                <a:alpha val="80000"/>
              </a:srgbClr>
            </a:outerShdw>
          </a:effectLst>
        </p:spPr>
      </p:pic>
      <p:pic>
        <p:nvPicPr>
          <p:cNvPr id="203" name="Google Shape;203;p30"/>
          <p:cNvPicPr preferRelativeResize="0"/>
          <p:nvPr/>
        </p:nvPicPr>
        <p:blipFill rotWithShape="1">
          <a:blip r:embed="rId4">
            <a:alphaModFix/>
          </a:blip>
          <a:srcRect b="2940" l="23815" r="11746" t="24448"/>
          <a:stretch/>
        </p:blipFill>
        <p:spPr>
          <a:xfrm>
            <a:off x="3971269" y="1444700"/>
            <a:ext cx="4714707" cy="3320224"/>
          </a:xfrm>
          <a:prstGeom prst="rect">
            <a:avLst/>
          </a:prstGeom>
          <a:noFill/>
          <a:ln>
            <a:noFill/>
          </a:ln>
          <a:effectLst>
            <a:outerShdw blurRad="285750" rotWithShape="0" algn="bl" dir="3000000" dist="95250">
              <a:srgbClr val="FF00FF">
                <a:alpha val="80000"/>
              </a:srgbClr>
            </a:outerShdw>
          </a:effectLst>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E29AA"/>
            </a:gs>
            <a:gs pos="100000">
              <a:srgbClr val="1E123D"/>
            </a:gs>
          </a:gsLst>
          <a:path path="circle">
            <a:fillToRect b="50%" l="50%" r="50%" t="50%"/>
          </a:path>
          <a:tileRect/>
        </a:gradFill>
      </p:bgPr>
    </p:bg>
    <p:spTree>
      <p:nvGrpSpPr>
        <p:cNvPr id="207" name="Shape 207"/>
        <p:cNvGrpSpPr/>
        <p:nvPr/>
      </p:nvGrpSpPr>
      <p:grpSpPr>
        <a:xfrm>
          <a:off x="0" y="0"/>
          <a:ext cx="0" cy="0"/>
          <a:chOff x="0" y="0"/>
          <a:chExt cx="0" cy="0"/>
        </a:xfrm>
      </p:grpSpPr>
      <p:sp>
        <p:nvSpPr>
          <p:cNvPr id="208" name="Google Shape;208;p31"/>
          <p:cNvSpPr txBox="1"/>
          <p:nvPr>
            <p:ph type="title"/>
          </p:nvPr>
        </p:nvSpPr>
        <p:spPr>
          <a:xfrm>
            <a:off x="387900" y="458025"/>
            <a:ext cx="22215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sv"/>
              <a:t>Projektiler </a:t>
            </a:r>
            <a:endParaRPr/>
          </a:p>
        </p:txBody>
      </p:sp>
      <p:pic>
        <p:nvPicPr>
          <p:cNvPr id="209" name="Google Shape;209;p31"/>
          <p:cNvPicPr preferRelativeResize="0"/>
          <p:nvPr/>
        </p:nvPicPr>
        <p:blipFill>
          <a:blip r:embed="rId3">
            <a:alphaModFix/>
          </a:blip>
          <a:stretch>
            <a:fillRect/>
          </a:stretch>
        </p:blipFill>
        <p:spPr>
          <a:xfrm>
            <a:off x="1768175" y="1144125"/>
            <a:ext cx="3416475" cy="3640774"/>
          </a:xfrm>
          <a:prstGeom prst="rect">
            <a:avLst/>
          </a:prstGeom>
          <a:noFill/>
          <a:ln>
            <a:noFill/>
          </a:ln>
          <a:effectLst>
            <a:outerShdw blurRad="285750" rotWithShape="0" algn="bl" dir="3000000" dist="95250">
              <a:srgbClr val="FF00FF">
                <a:alpha val="80000"/>
              </a:srgbClr>
            </a:outerShdw>
          </a:effectLst>
        </p:spPr>
      </p:pic>
      <p:pic>
        <p:nvPicPr>
          <p:cNvPr id="210" name="Google Shape;210;p31"/>
          <p:cNvPicPr preferRelativeResize="0"/>
          <p:nvPr/>
        </p:nvPicPr>
        <p:blipFill>
          <a:blip r:embed="rId4">
            <a:alphaModFix/>
          </a:blip>
          <a:stretch>
            <a:fillRect/>
          </a:stretch>
        </p:blipFill>
        <p:spPr>
          <a:xfrm>
            <a:off x="5459200" y="1144125"/>
            <a:ext cx="3286375" cy="3640775"/>
          </a:xfrm>
          <a:prstGeom prst="rect">
            <a:avLst/>
          </a:prstGeom>
          <a:noFill/>
          <a:ln>
            <a:noFill/>
          </a:ln>
          <a:effectLst>
            <a:outerShdw blurRad="285750" rotWithShape="0" algn="bl" dir="3000000" dist="95250">
              <a:srgbClr val="FF00FF">
                <a:alpha val="80000"/>
              </a:srgbClr>
            </a:outerShdw>
          </a:effectLst>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E29AA"/>
            </a:gs>
            <a:gs pos="100000">
              <a:srgbClr val="1E123D"/>
            </a:gs>
          </a:gsLst>
          <a:path path="circle">
            <a:fillToRect b="50%" l="50%" r="50%" t="50%"/>
          </a:path>
          <a:tileRect/>
        </a:gradFill>
      </p:bgPr>
    </p:bg>
    <p:spTree>
      <p:nvGrpSpPr>
        <p:cNvPr id="69" name="Shape 69"/>
        <p:cNvGrpSpPr/>
        <p:nvPr/>
      </p:nvGrpSpPr>
      <p:grpSpPr>
        <a:xfrm>
          <a:off x="0" y="0"/>
          <a:ext cx="0" cy="0"/>
          <a:chOff x="0" y="0"/>
          <a:chExt cx="0" cy="0"/>
        </a:xfrm>
      </p:grpSpPr>
      <p:sp>
        <p:nvSpPr>
          <p:cNvPr id="70" name="Google Shape;70;p14"/>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sv"/>
              <a:t>Vart började idén? </a:t>
            </a:r>
            <a:endParaRPr/>
          </a:p>
        </p:txBody>
      </p:sp>
      <p:sp>
        <p:nvSpPr>
          <p:cNvPr id="71" name="Google Shape;71;p14"/>
          <p:cNvSpPr txBox="1"/>
          <p:nvPr>
            <p:ph idx="1" type="body"/>
          </p:nvPr>
        </p:nvSpPr>
        <p:spPr>
          <a:xfrm>
            <a:off x="387900" y="1489825"/>
            <a:ext cx="8368200" cy="3237300"/>
          </a:xfrm>
          <a:prstGeom prst="rect">
            <a:avLst/>
          </a:prstGeom>
        </p:spPr>
        <p:txBody>
          <a:bodyPr anchorCtr="0" anchor="t" bIns="91425" lIns="91425" spcFirstLastPara="1" rIns="91425" wrap="square" tIns="91425">
            <a:normAutofit/>
          </a:bodyPr>
          <a:lstStyle/>
          <a:p>
            <a:pPr indent="0" lvl="0" marL="0" rtl="0" algn="ctr">
              <a:lnSpc>
                <a:spcPct val="115000"/>
              </a:lnSpc>
              <a:spcBef>
                <a:spcPts val="0"/>
              </a:spcBef>
              <a:spcAft>
                <a:spcPts val="0"/>
              </a:spcAft>
              <a:buClr>
                <a:schemeClr val="dk1"/>
              </a:buClr>
              <a:buSzPts val="1100"/>
              <a:buFont typeface="Arial"/>
              <a:buNone/>
            </a:pPr>
            <a:r>
              <a:rPr lang="sv" sz="1700">
                <a:solidFill>
                  <a:srgbClr val="00FF00"/>
                </a:solidFill>
              </a:rPr>
              <a:t>“Användaren spelar en karaktär som skall hoppa och undvika hinder för att överleva så länge som möjligt. Karaktären har möjligheten att skjuta sönder hindren för att smidigare ta sig förbi dem. Det spawnar två olika höjder av plattformar som karaktären kan hoppa upp och ner ifrån. Hindren spawnar random och ramlar ner uppifrån och landar på plattformarna.   Karaktären börjar med tre liv och förlorar ett liv om karaktären springer på ett hinder. Användaren har möjlighet att plocka </a:t>
            </a:r>
            <a:r>
              <a:rPr lang="sv" sz="1700">
                <a:solidFill>
                  <a:srgbClr val="00FF00"/>
                </a:solidFill>
              </a:rPr>
              <a:t>extra liv</a:t>
            </a:r>
            <a:r>
              <a:rPr lang="sv" sz="1700">
                <a:solidFill>
                  <a:srgbClr val="00FF00"/>
                </a:solidFill>
              </a:rPr>
              <a:t> som spawnar random. Under spelets gång ökar farten (och antal hinder) för att göra det svårare. Vid noll liv kvar blir det Game Over, resultatet presenteras och användaren har möjlighet att starta om eller avsluta spelet. “ - initiell </a:t>
            </a:r>
            <a:r>
              <a:rPr lang="sv" sz="1700">
                <a:solidFill>
                  <a:srgbClr val="00FF00"/>
                </a:solidFill>
              </a:rPr>
              <a:t>spelbeskrivning</a:t>
            </a:r>
            <a:endParaRPr sz="2400">
              <a:solidFill>
                <a:srgbClr val="00FF00"/>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E29AA"/>
            </a:gs>
            <a:gs pos="100000">
              <a:srgbClr val="1E123D"/>
            </a:gs>
          </a:gsLst>
          <a:path path="circle">
            <a:fillToRect b="50%" l="50%" r="50%" t="50%"/>
          </a:path>
          <a:tileRect/>
        </a:gradFill>
      </p:bgPr>
    </p:bg>
    <p:spTree>
      <p:nvGrpSpPr>
        <p:cNvPr id="214" name="Shape 214"/>
        <p:cNvGrpSpPr/>
        <p:nvPr/>
      </p:nvGrpSpPr>
      <p:grpSpPr>
        <a:xfrm>
          <a:off x="0" y="0"/>
          <a:ext cx="0" cy="0"/>
          <a:chOff x="0" y="0"/>
          <a:chExt cx="0" cy="0"/>
        </a:xfrm>
      </p:grpSpPr>
      <p:sp>
        <p:nvSpPr>
          <p:cNvPr id="215" name="Google Shape;215;p32"/>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sv"/>
              <a:t>Reflektion - förbättra</a:t>
            </a:r>
            <a:endParaRPr/>
          </a:p>
        </p:txBody>
      </p:sp>
      <p:sp>
        <p:nvSpPr>
          <p:cNvPr id="216" name="Google Shape;216;p32"/>
          <p:cNvSpPr txBox="1"/>
          <p:nvPr>
            <p:ph idx="1" type="body"/>
          </p:nvPr>
        </p:nvSpPr>
        <p:spPr>
          <a:xfrm>
            <a:off x="387900" y="1489824"/>
            <a:ext cx="8368200" cy="30789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t/>
            </a:r>
            <a:endParaRPr/>
          </a:p>
          <a:p>
            <a:pPr indent="-342900" lvl="0" marL="457200" rtl="0" algn="l">
              <a:spcBef>
                <a:spcPts val="1200"/>
              </a:spcBef>
              <a:spcAft>
                <a:spcPts val="0"/>
              </a:spcAft>
              <a:buSzPts val="1800"/>
              <a:buChar char="-"/>
            </a:pPr>
            <a:r>
              <a:rPr lang="sv"/>
              <a:t>Lägga till mer powerups och fiender för att göra spelet roliga/svårare</a:t>
            </a:r>
            <a:endParaRPr/>
          </a:p>
          <a:p>
            <a:pPr indent="-342900" lvl="0" marL="457200" rtl="0" algn="l">
              <a:spcBef>
                <a:spcPts val="0"/>
              </a:spcBef>
              <a:spcAft>
                <a:spcPts val="0"/>
              </a:spcAft>
              <a:buSzPts val="1800"/>
              <a:buChar char="-"/>
            </a:pPr>
            <a:r>
              <a:rPr lang="sv"/>
              <a:t>Göra tydligare issues och struktur i github</a:t>
            </a:r>
            <a:endParaRPr/>
          </a:p>
          <a:p>
            <a:pPr indent="-342900" lvl="0" marL="457200" rtl="0" algn="l">
              <a:spcBef>
                <a:spcPts val="0"/>
              </a:spcBef>
              <a:spcAft>
                <a:spcPts val="0"/>
              </a:spcAft>
              <a:buSzPts val="1800"/>
              <a:buChar char="-"/>
            </a:pPr>
            <a:r>
              <a:rPr lang="sv"/>
              <a:t>Förstå Interface bättre innan vi börja arbeta med det</a:t>
            </a:r>
            <a:endParaRPr/>
          </a:p>
          <a:p>
            <a:pPr indent="-342900" lvl="0" marL="457200" rtl="0" algn="l">
              <a:spcBef>
                <a:spcPts val="0"/>
              </a:spcBef>
              <a:spcAft>
                <a:spcPts val="0"/>
              </a:spcAft>
              <a:buSzPts val="1800"/>
              <a:buChar char="-"/>
            </a:pPr>
            <a:r>
              <a:rPr lang="sv"/>
              <a:t>Inte skriva kod så tidigt för varje klass innan logiken skrivs, fick kommentera ut en del klasser.</a:t>
            </a:r>
            <a:endParaRPr/>
          </a:p>
          <a:p>
            <a:pPr indent="-342900" lvl="0" marL="457200" rtl="0" algn="l">
              <a:spcBef>
                <a:spcPts val="0"/>
              </a:spcBef>
              <a:spcAft>
                <a:spcPts val="0"/>
              </a:spcAft>
              <a:buSzPts val="1800"/>
              <a:buChar char="-"/>
            </a:pPr>
            <a:r>
              <a:rPr lang="sv"/>
              <a:t>Jobba med update och draw bättre</a:t>
            </a:r>
            <a:endParaRPr/>
          </a:p>
          <a:p>
            <a:pPr indent="0" lvl="0" marL="457200" rtl="0" algn="l">
              <a:spcBef>
                <a:spcPts val="1200"/>
              </a:spcBef>
              <a:spcAft>
                <a:spcPts val="1200"/>
              </a:spcAft>
              <a:buNone/>
            </a:pPr>
            <a:br>
              <a:rPr lang="sv"/>
            </a:b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E29AA"/>
            </a:gs>
            <a:gs pos="100000">
              <a:srgbClr val="1E123D"/>
            </a:gs>
          </a:gsLst>
          <a:path path="circle">
            <a:fillToRect b="50%" l="50%" r="50%" t="50%"/>
          </a:path>
          <a:tileRect/>
        </a:gradFill>
      </p:bgPr>
    </p:bg>
    <p:spTree>
      <p:nvGrpSpPr>
        <p:cNvPr id="220" name="Shape 220"/>
        <p:cNvGrpSpPr/>
        <p:nvPr/>
      </p:nvGrpSpPr>
      <p:grpSpPr>
        <a:xfrm>
          <a:off x="0" y="0"/>
          <a:ext cx="0" cy="0"/>
          <a:chOff x="0" y="0"/>
          <a:chExt cx="0" cy="0"/>
        </a:xfrm>
      </p:grpSpPr>
      <p:sp>
        <p:nvSpPr>
          <p:cNvPr id="221" name="Google Shape;221;p33"/>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sv"/>
              <a:t>Reflektion - fungerat bra</a:t>
            </a:r>
            <a:endParaRPr b="1"/>
          </a:p>
        </p:txBody>
      </p:sp>
      <p:sp>
        <p:nvSpPr>
          <p:cNvPr id="222" name="Google Shape;222;p33"/>
          <p:cNvSpPr txBox="1"/>
          <p:nvPr>
            <p:ph idx="1" type="body"/>
          </p:nvPr>
        </p:nvSpPr>
        <p:spPr>
          <a:xfrm>
            <a:off x="387900" y="1489824"/>
            <a:ext cx="8368200" cy="3078900"/>
          </a:xfrm>
          <a:prstGeom prst="rect">
            <a:avLst/>
          </a:prstGeom>
        </p:spPr>
        <p:txBody>
          <a:bodyPr anchorCtr="0" anchor="t" bIns="91425" lIns="91425" spcFirstLastPara="1" rIns="91425" wrap="square" tIns="91425">
            <a:normAutofit/>
          </a:bodyPr>
          <a:lstStyle/>
          <a:p>
            <a:pPr indent="0" lvl="0" marL="457200" rtl="0" algn="l">
              <a:spcBef>
                <a:spcPts val="0"/>
              </a:spcBef>
              <a:spcAft>
                <a:spcPts val="0"/>
              </a:spcAft>
              <a:buNone/>
            </a:pPr>
            <a:r>
              <a:t/>
            </a:r>
            <a:endParaRPr/>
          </a:p>
          <a:p>
            <a:pPr indent="-342900" lvl="0" marL="457200" rtl="0" algn="l">
              <a:spcBef>
                <a:spcPts val="1200"/>
              </a:spcBef>
              <a:spcAft>
                <a:spcPts val="0"/>
              </a:spcAft>
              <a:buSzPts val="1800"/>
              <a:buChar char="-"/>
            </a:pPr>
            <a:r>
              <a:rPr lang="sv"/>
              <a:t>Samarbetet gick väldigt bra, bra kommunikation.</a:t>
            </a:r>
            <a:endParaRPr/>
          </a:p>
          <a:p>
            <a:pPr indent="-342900" lvl="0" marL="457200" rtl="0" algn="l">
              <a:spcBef>
                <a:spcPts val="0"/>
              </a:spcBef>
              <a:spcAft>
                <a:spcPts val="0"/>
              </a:spcAft>
              <a:buSzPts val="1800"/>
              <a:buChar char="-"/>
            </a:pPr>
            <a:r>
              <a:rPr lang="sv"/>
              <a:t>Menu-state fungerade väldigt bra.</a:t>
            </a:r>
            <a:endParaRPr/>
          </a:p>
          <a:p>
            <a:pPr indent="-342900" lvl="0" marL="457200" rtl="0" algn="l">
              <a:spcBef>
                <a:spcPts val="0"/>
              </a:spcBef>
              <a:spcAft>
                <a:spcPts val="0"/>
              </a:spcAft>
              <a:buSzPts val="1800"/>
              <a:buChar char="-"/>
            </a:pPr>
            <a:r>
              <a:rPr lang="sv"/>
              <a:t>Att vi kodade tillsammans (livekodning) </a:t>
            </a:r>
            <a:endParaRPr/>
          </a:p>
          <a:p>
            <a:pPr indent="-342900" lvl="0" marL="457200" rtl="0" algn="l">
              <a:spcBef>
                <a:spcPts val="0"/>
              </a:spcBef>
              <a:spcAft>
                <a:spcPts val="0"/>
              </a:spcAft>
              <a:buSzPts val="1800"/>
              <a:buChar char="-"/>
            </a:pPr>
            <a:r>
              <a:rPr lang="sv"/>
              <a:t>Våran struktur på klasser fungerade väldigt bra från början.</a:t>
            </a:r>
            <a:endParaRPr/>
          </a:p>
          <a:p>
            <a:pPr indent="-342900" lvl="0" marL="457200" rtl="0" algn="l">
              <a:spcBef>
                <a:spcPts val="0"/>
              </a:spcBef>
              <a:spcAft>
                <a:spcPts val="0"/>
              </a:spcAft>
              <a:buSzPts val="1800"/>
              <a:buChar char="-"/>
            </a:pPr>
            <a:r>
              <a:rPr lang="sv"/>
              <a:t>Att använda sprites och ljud fungerade förvånansvärt bra.</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E29AA"/>
            </a:gs>
            <a:gs pos="100000">
              <a:srgbClr val="1E123D"/>
            </a:gs>
          </a:gsLst>
          <a:path path="circle">
            <a:fillToRect b="50%" l="50%" r="50%" t="50%"/>
          </a:path>
          <a:tileRect/>
        </a:gradFill>
      </p:bgPr>
    </p:bg>
    <p:spTree>
      <p:nvGrpSpPr>
        <p:cNvPr id="226" name="Shape 226"/>
        <p:cNvGrpSpPr/>
        <p:nvPr/>
      </p:nvGrpSpPr>
      <p:grpSpPr>
        <a:xfrm>
          <a:off x="0" y="0"/>
          <a:ext cx="0" cy="0"/>
          <a:chOff x="0" y="0"/>
          <a:chExt cx="0" cy="0"/>
        </a:xfrm>
      </p:grpSpPr>
      <p:sp>
        <p:nvSpPr>
          <p:cNvPr id="227" name="Google Shape;227;p34"/>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sv"/>
              <a:t>slut</a:t>
            </a:r>
            <a:endParaRPr/>
          </a:p>
        </p:txBody>
      </p:sp>
      <p:sp>
        <p:nvSpPr>
          <p:cNvPr id="228" name="Google Shape;228;p34"/>
          <p:cNvSpPr txBox="1"/>
          <p:nvPr>
            <p:ph idx="1" type="body"/>
          </p:nvPr>
        </p:nvSpPr>
        <p:spPr>
          <a:xfrm>
            <a:off x="387900" y="1337424"/>
            <a:ext cx="8368200" cy="3078900"/>
          </a:xfrm>
          <a:prstGeom prst="rect">
            <a:avLst/>
          </a:prstGeom>
          <a:effectLst>
            <a:outerShdw blurRad="71438" rotWithShape="0" algn="bl" dir="3000000" dist="47625">
              <a:srgbClr val="FF00FF">
                <a:alpha val="80000"/>
              </a:srgbClr>
            </a:outerShdw>
          </a:effectLst>
        </p:spPr>
        <p:txBody>
          <a:bodyPr anchorCtr="0" anchor="t" bIns="91425" lIns="91425" spcFirstLastPara="1" rIns="91425" wrap="square" tIns="91425">
            <a:normAutofit/>
          </a:bodyPr>
          <a:lstStyle/>
          <a:p>
            <a:pPr indent="0" lvl="0" marL="0" rtl="0" algn="ctr">
              <a:spcBef>
                <a:spcPts val="0"/>
              </a:spcBef>
              <a:spcAft>
                <a:spcPts val="1200"/>
              </a:spcAft>
              <a:buNone/>
            </a:pPr>
            <a:r>
              <a:rPr b="1" lang="sv" sz="6000">
                <a:solidFill>
                  <a:srgbClr val="FF00FF"/>
                </a:solidFill>
              </a:rPr>
              <a:t>Game Over</a:t>
            </a:r>
            <a:endParaRPr b="1" sz="6000">
              <a:solidFill>
                <a:srgbClr val="FF00FF"/>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E29AA"/>
            </a:gs>
            <a:gs pos="100000">
              <a:srgbClr val="1E123D"/>
            </a:gs>
          </a:gsLst>
          <a:path path="circle">
            <a:fillToRect b="50%" l="50%" r="50%" t="50%"/>
          </a:path>
          <a:tileRect/>
        </a:gradFill>
      </p:bgPr>
    </p:bg>
    <p:spTree>
      <p:nvGrpSpPr>
        <p:cNvPr id="75" name="Shape 75"/>
        <p:cNvGrpSpPr/>
        <p:nvPr/>
      </p:nvGrpSpPr>
      <p:grpSpPr>
        <a:xfrm>
          <a:off x="0" y="0"/>
          <a:ext cx="0" cy="0"/>
          <a:chOff x="0" y="0"/>
          <a:chExt cx="0" cy="0"/>
        </a:xfrm>
      </p:grpSpPr>
      <p:sp>
        <p:nvSpPr>
          <p:cNvPr id="76" name="Google Shape;76;p15"/>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sv"/>
              <a:t>I</a:t>
            </a:r>
            <a:r>
              <a:rPr lang="sv"/>
              <a:t>nteraktions skiss (uppdaterad)</a:t>
            </a:r>
            <a:endParaRPr/>
          </a:p>
        </p:txBody>
      </p:sp>
      <p:sp>
        <p:nvSpPr>
          <p:cNvPr id="77" name="Google Shape;77;p15"/>
          <p:cNvSpPr txBox="1"/>
          <p:nvPr>
            <p:ph idx="1" type="body"/>
          </p:nvPr>
        </p:nvSpPr>
        <p:spPr>
          <a:xfrm>
            <a:off x="447100" y="1347650"/>
            <a:ext cx="4059300" cy="3463200"/>
          </a:xfrm>
          <a:prstGeom prst="rect">
            <a:avLst/>
          </a:prstGeom>
        </p:spPr>
        <p:txBody>
          <a:bodyPr anchorCtr="0" anchor="t" bIns="91425" lIns="91425" spcFirstLastPara="1" rIns="91425" wrap="square" tIns="91425">
            <a:normAutofit fontScale="32500" lnSpcReduction="20000"/>
          </a:bodyPr>
          <a:lstStyle/>
          <a:p>
            <a:pPr indent="0" lvl="0" marL="0" rtl="0" algn="l">
              <a:lnSpc>
                <a:spcPct val="115000"/>
              </a:lnSpc>
              <a:spcBef>
                <a:spcPts val="1400"/>
              </a:spcBef>
              <a:spcAft>
                <a:spcPts val="0"/>
              </a:spcAft>
              <a:buNone/>
            </a:pPr>
            <a:r>
              <a:t/>
            </a:r>
            <a:endParaRPr b="1" sz="4300">
              <a:solidFill>
                <a:srgbClr val="FF00FF"/>
              </a:solidFill>
              <a:latin typeface="Arial"/>
              <a:ea typeface="Arial"/>
              <a:cs typeface="Arial"/>
              <a:sym typeface="Arial"/>
            </a:endParaRPr>
          </a:p>
          <a:p>
            <a:pPr indent="0" lvl="0" marL="0" rtl="0" algn="l">
              <a:lnSpc>
                <a:spcPct val="150000"/>
              </a:lnSpc>
              <a:spcBef>
                <a:spcPts val="400"/>
              </a:spcBef>
              <a:spcAft>
                <a:spcPts val="0"/>
              </a:spcAft>
              <a:buNone/>
            </a:pPr>
            <a:r>
              <a:rPr lang="sv" sz="3561">
                <a:solidFill>
                  <a:srgbClr val="FFFFFF"/>
                </a:solidFill>
                <a:latin typeface="Arial"/>
                <a:ea typeface="Arial"/>
                <a:cs typeface="Arial"/>
                <a:sym typeface="Arial"/>
              </a:rPr>
              <a:t>Hoppa - Pil upp</a:t>
            </a:r>
            <a:endParaRPr sz="3561">
              <a:solidFill>
                <a:srgbClr val="FFFFFF"/>
              </a:solidFill>
              <a:latin typeface="Arial"/>
              <a:ea typeface="Arial"/>
              <a:cs typeface="Arial"/>
              <a:sym typeface="Arial"/>
            </a:endParaRPr>
          </a:p>
          <a:p>
            <a:pPr indent="0" lvl="0" marL="0" rtl="0" algn="l">
              <a:lnSpc>
                <a:spcPct val="150000"/>
              </a:lnSpc>
              <a:spcBef>
                <a:spcPts val="0"/>
              </a:spcBef>
              <a:spcAft>
                <a:spcPts val="0"/>
              </a:spcAft>
              <a:buNone/>
            </a:pPr>
            <a:r>
              <a:rPr lang="sv" sz="3561">
                <a:solidFill>
                  <a:srgbClr val="FFFFFF"/>
                </a:solidFill>
                <a:latin typeface="Arial"/>
                <a:ea typeface="Arial"/>
                <a:cs typeface="Arial"/>
                <a:sym typeface="Arial"/>
              </a:rPr>
              <a:t>Falla - Pil ned</a:t>
            </a:r>
            <a:endParaRPr sz="3561">
              <a:solidFill>
                <a:srgbClr val="FFFFFF"/>
              </a:solidFill>
              <a:latin typeface="Arial"/>
              <a:ea typeface="Arial"/>
              <a:cs typeface="Arial"/>
              <a:sym typeface="Arial"/>
            </a:endParaRPr>
          </a:p>
          <a:p>
            <a:pPr indent="0" lvl="0" marL="0" rtl="0" algn="l">
              <a:lnSpc>
                <a:spcPct val="150000"/>
              </a:lnSpc>
              <a:spcBef>
                <a:spcPts val="0"/>
              </a:spcBef>
              <a:spcAft>
                <a:spcPts val="0"/>
              </a:spcAft>
              <a:buNone/>
            </a:pPr>
            <a:r>
              <a:rPr lang="sv" sz="3561">
                <a:solidFill>
                  <a:srgbClr val="FFFFFF"/>
                </a:solidFill>
                <a:latin typeface="Arial"/>
                <a:ea typeface="Arial"/>
                <a:cs typeface="Arial"/>
                <a:sym typeface="Arial"/>
              </a:rPr>
              <a:t>Skjuta - mellanslag</a:t>
            </a:r>
            <a:endParaRPr sz="3561">
              <a:solidFill>
                <a:srgbClr val="FFFFFF"/>
              </a:solidFill>
              <a:latin typeface="Arial"/>
              <a:ea typeface="Arial"/>
              <a:cs typeface="Arial"/>
              <a:sym typeface="Arial"/>
            </a:endParaRPr>
          </a:p>
          <a:p>
            <a:pPr indent="0" lvl="0" marL="0" rtl="0" algn="l">
              <a:lnSpc>
                <a:spcPct val="115000"/>
              </a:lnSpc>
              <a:spcBef>
                <a:spcPts val="1400"/>
              </a:spcBef>
              <a:spcAft>
                <a:spcPts val="0"/>
              </a:spcAft>
              <a:buNone/>
            </a:pPr>
            <a:r>
              <a:t/>
            </a:r>
            <a:endParaRPr b="1" sz="4300">
              <a:solidFill>
                <a:srgbClr val="FF00FF"/>
              </a:solidFill>
              <a:latin typeface="Arial"/>
              <a:ea typeface="Arial"/>
              <a:cs typeface="Arial"/>
              <a:sym typeface="Arial"/>
            </a:endParaRPr>
          </a:p>
          <a:p>
            <a:pPr indent="0" lvl="0" marL="0" rtl="0" algn="l">
              <a:lnSpc>
                <a:spcPct val="115000"/>
              </a:lnSpc>
              <a:spcBef>
                <a:spcPts val="400"/>
              </a:spcBef>
              <a:spcAft>
                <a:spcPts val="0"/>
              </a:spcAft>
              <a:buNone/>
            </a:pPr>
            <a:r>
              <a:rPr lang="sv" sz="3600">
                <a:solidFill>
                  <a:srgbClr val="FFFFFF"/>
                </a:solidFill>
                <a:latin typeface="Arial"/>
                <a:ea typeface="Arial"/>
                <a:cs typeface="Arial"/>
                <a:sym typeface="Arial"/>
              </a:rPr>
              <a:t>Fortsätt till main menu - tryck på valfri tangent</a:t>
            </a:r>
            <a:endParaRPr sz="3600">
              <a:solidFill>
                <a:srgbClr val="FFFFFF"/>
              </a:solidFill>
              <a:latin typeface="Arial"/>
              <a:ea typeface="Arial"/>
              <a:cs typeface="Arial"/>
              <a:sym typeface="Arial"/>
            </a:endParaRPr>
          </a:p>
          <a:p>
            <a:pPr indent="0" lvl="0" marL="0" rtl="0" algn="l">
              <a:spcBef>
                <a:spcPts val="1400"/>
              </a:spcBef>
              <a:spcAft>
                <a:spcPts val="0"/>
              </a:spcAft>
              <a:buNone/>
            </a:pPr>
            <a:r>
              <a:t/>
            </a:r>
            <a:endParaRPr b="1" sz="4300">
              <a:solidFill>
                <a:srgbClr val="FF00FF"/>
              </a:solidFill>
              <a:latin typeface="Arial"/>
              <a:ea typeface="Arial"/>
              <a:cs typeface="Arial"/>
              <a:sym typeface="Arial"/>
            </a:endParaRPr>
          </a:p>
          <a:p>
            <a:pPr indent="0" lvl="0" marL="0" rtl="0" algn="l">
              <a:lnSpc>
                <a:spcPct val="115000"/>
              </a:lnSpc>
              <a:spcBef>
                <a:spcPts val="400"/>
              </a:spcBef>
              <a:spcAft>
                <a:spcPts val="0"/>
              </a:spcAft>
              <a:buNone/>
            </a:pPr>
            <a:r>
              <a:rPr lang="sv" sz="3600">
                <a:solidFill>
                  <a:srgbClr val="FFFFFF"/>
                </a:solidFill>
                <a:latin typeface="Arial"/>
                <a:ea typeface="Arial"/>
                <a:cs typeface="Arial"/>
                <a:sym typeface="Arial"/>
              </a:rPr>
              <a:t>Använd musen för att trycka och välja</a:t>
            </a:r>
            <a:endParaRPr sz="3600">
              <a:solidFill>
                <a:srgbClr val="FFFFFF"/>
              </a:solidFill>
              <a:latin typeface="Arial"/>
              <a:ea typeface="Arial"/>
              <a:cs typeface="Arial"/>
              <a:sym typeface="Arial"/>
            </a:endParaRPr>
          </a:p>
          <a:p>
            <a:pPr indent="0" lvl="0" marL="0" rtl="0" algn="l">
              <a:lnSpc>
                <a:spcPct val="115000"/>
              </a:lnSpc>
              <a:spcBef>
                <a:spcPts val="0"/>
              </a:spcBef>
              <a:spcAft>
                <a:spcPts val="0"/>
              </a:spcAft>
              <a:buNone/>
            </a:pPr>
            <a:r>
              <a:t/>
            </a:r>
            <a:endParaRPr sz="3600">
              <a:solidFill>
                <a:srgbClr val="FFFFFF"/>
              </a:solidFill>
              <a:latin typeface="Arial"/>
              <a:ea typeface="Arial"/>
              <a:cs typeface="Arial"/>
              <a:sym typeface="Arial"/>
            </a:endParaRPr>
          </a:p>
          <a:p>
            <a:pPr indent="0" lvl="0" marL="0" rtl="0" algn="l">
              <a:lnSpc>
                <a:spcPct val="115000"/>
              </a:lnSpc>
              <a:spcBef>
                <a:spcPts val="0"/>
              </a:spcBef>
              <a:spcAft>
                <a:spcPts val="0"/>
              </a:spcAft>
              <a:buNone/>
            </a:pPr>
            <a:r>
              <a:rPr lang="sv" sz="3600">
                <a:solidFill>
                  <a:srgbClr val="FFFFFF"/>
                </a:solidFill>
                <a:latin typeface="Arial"/>
                <a:ea typeface="Arial"/>
                <a:cs typeface="Arial"/>
                <a:sym typeface="Arial"/>
              </a:rPr>
              <a:t>Start game - startar spelet</a:t>
            </a:r>
            <a:endParaRPr sz="3600">
              <a:solidFill>
                <a:srgbClr val="FFFFFF"/>
              </a:solidFill>
              <a:latin typeface="Arial"/>
              <a:ea typeface="Arial"/>
              <a:cs typeface="Arial"/>
              <a:sym typeface="Arial"/>
            </a:endParaRPr>
          </a:p>
          <a:p>
            <a:pPr indent="0" lvl="0" marL="0" rtl="0" algn="l">
              <a:lnSpc>
                <a:spcPct val="115000"/>
              </a:lnSpc>
              <a:spcBef>
                <a:spcPts val="0"/>
              </a:spcBef>
              <a:spcAft>
                <a:spcPts val="0"/>
              </a:spcAft>
              <a:buNone/>
            </a:pPr>
            <a:r>
              <a:rPr lang="sv" sz="3600">
                <a:solidFill>
                  <a:srgbClr val="FFFFFF"/>
                </a:solidFill>
                <a:latin typeface="Arial"/>
                <a:ea typeface="Arial"/>
                <a:cs typeface="Arial"/>
                <a:sym typeface="Arial"/>
              </a:rPr>
              <a:t>Credits - visar namnen på utvecklarna och de som skapat grafiken</a:t>
            </a:r>
            <a:endParaRPr sz="3600">
              <a:solidFill>
                <a:srgbClr val="FFFFFF"/>
              </a:solidFill>
              <a:latin typeface="Arial"/>
              <a:ea typeface="Arial"/>
              <a:cs typeface="Arial"/>
              <a:sym typeface="Arial"/>
            </a:endParaRPr>
          </a:p>
          <a:p>
            <a:pPr indent="0" lvl="0" marL="0" rtl="0" algn="l">
              <a:lnSpc>
                <a:spcPct val="115000"/>
              </a:lnSpc>
              <a:spcBef>
                <a:spcPts val="0"/>
              </a:spcBef>
              <a:spcAft>
                <a:spcPts val="0"/>
              </a:spcAft>
              <a:buNone/>
            </a:pPr>
            <a:r>
              <a:rPr lang="sv" sz="3600">
                <a:solidFill>
                  <a:srgbClr val="FFFFFF"/>
                </a:solidFill>
                <a:latin typeface="Arial"/>
                <a:ea typeface="Arial"/>
                <a:cs typeface="Arial"/>
                <a:sym typeface="Arial"/>
              </a:rPr>
              <a:t>Quit - går tillbaka till title menu</a:t>
            </a:r>
            <a:br>
              <a:rPr lang="sv" sz="3600">
                <a:solidFill>
                  <a:srgbClr val="FFFFFF"/>
                </a:solidFill>
                <a:latin typeface="Arial"/>
                <a:ea typeface="Arial"/>
                <a:cs typeface="Arial"/>
                <a:sym typeface="Arial"/>
              </a:rPr>
            </a:br>
            <a:r>
              <a:rPr lang="sv" sz="3600">
                <a:solidFill>
                  <a:srgbClr val="FFFFFF"/>
                </a:solidFill>
                <a:latin typeface="Arial"/>
                <a:ea typeface="Arial"/>
                <a:cs typeface="Arial"/>
                <a:sym typeface="Arial"/>
              </a:rPr>
              <a:t>Ljudknappen - stänger av och på ljudet</a:t>
            </a:r>
            <a:endParaRPr>
              <a:solidFill>
                <a:srgbClr val="FFFFFF"/>
              </a:solidFill>
            </a:endParaRPr>
          </a:p>
        </p:txBody>
      </p:sp>
      <p:sp>
        <p:nvSpPr>
          <p:cNvPr id="78" name="Google Shape;78;p15"/>
          <p:cNvSpPr txBox="1"/>
          <p:nvPr>
            <p:ph idx="1" type="body"/>
          </p:nvPr>
        </p:nvSpPr>
        <p:spPr>
          <a:xfrm>
            <a:off x="4795500" y="1347650"/>
            <a:ext cx="4059300" cy="3463200"/>
          </a:xfrm>
          <a:prstGeom prst="rect">
            <a:avLst/>
          </a:prstGeom>
        </p:spPr>
        <p:txBody>
          <a:bodyPr anchorCtr="0" anchor="t" bIns="91425" lIns="91425" spcFirstLastPara="1" rIns="91425" wrap="square" tIns="91425">
            <a:noAutofit/>
          </a:bodyPr>
          <a:lstStyle/>
          <a:p>
            <a:pPr indent="0" lvl="0" marL="0" rtl="0" algn="l">
              <a:lnSpc>
                <a:spcPct val="105000"/>
              </a:lnSpc>
              <a:spcBef>
                <a:spcPts val="1400"/>
              </a:spcBef>
              <a:spcAft>
                <a:spcPts val="0"/>
              </a:spcAft>
              <a:buSzPts val="275"/>
              <a:buNone/>
            </a:pPr>
            <a:r>
              <a:t/>
            </a:r>
            <a:endParaRPr b="1" sz="1400">
              <a:solidFill>
                <a:srgbClr val="FF00FF"/>
              </a:solidFill>
              <a:latin typeface="Arial"/>
              <a:ea typeface="Arial"/>
              <a:cs typeface="Arial"/>
              <a:sym typeface="Arial"/>
            </a:endParaRPr>
          </a:p>
          <a:p>
            <a:pPr indent="0" lvl="0" marL="0" rtl="0" algn="l">
              <a:lnSpc>
                <a:spcPct val="105000"/>
              </a:lnSpc>
              <a:spcBef>
                <a:spcPts val="400"/>
              </a:spcBef>
              <a:spcAft>
                <a:spcPts val="0"/>
              </a:spcAft>
              <a:buSzPts val="275"/>
              <a:buNone/>
            </a:pPr>
            <a:r>
              <a:rPr lang="sv" sz="1150">
                <a:solidFill>
                  <a:srgbClr val="FFFFFF"/>
                </a:solidFill>
                <a:latin typeface="Arial"/>
                <a:ea typeface="Arial"/>
                <a:cs typeface="Arial"/>
                <a:sym typeface="Arial"/>
              </a:rPr>
              <a:t>Gå tillbaka till main menu - ESC</a:t>
            </a:r>
            <a:endParaRPr sz="1150">
              <a:solidFill>
                <a:srgbClr val="FFFFFF"/>
              </a:solidFill>
              <a:latin typeface="Arial"/>
              <a:ea typeface="Arial"/>
              <a:cs typeface="Arial"/>
              <a:sym typeface="Arial"/>
            </a:endParaRPr>
          </a:p>
          <a:p>
            <a:pPr indent="0" lvl="0" marL="0" rtl="0" algn="l">
              <a:lnSpc>
                <a:spcPct val="105000"/>
              </a:lnSpc>
              <a:spcBef>
                <a:spcPts val="0"/>
              </a:spcBef>
              <a:spcAft>
                <a:spcPts val="0"/>
              </a:spcAft>
              <a:buSzPts val="275"/>
              <a:buNone/>
            </a:pPr>
            <a:r>
              <a:t/>
            </a:r>
            <a:endParaRPr b="1" sz="1150">
              <a:solidFill>
                <a:srgbClr val="FFFFFF"/>
              </a:solidFill>
              <a:latin typeface="Arial"/>
              <a:ea typeface="Arial"/>
              <a:cs typeface="Arial"/>
              <a:sym typeface="Arial"/>
            </a:endParaRPr>
          </a:p>
          <a:p>
            <a:pPr indent="0" lvl="0" marL="0" rtl="0" algn="l">
              <a:lnSpc>
                <a:spcPct val="105000"/>
              </a:lnSpc>
              <a:spcBef>
                <a:spcPts val="0"/>
              </a:spcBef>
              <a:spcAft>
                <a:spcPts val="0"/>
              </a:spcAft>
              <a:buSzPts val="275"/>
              <a:buNone/>
            </a:pPr>
            <a:r>
              <a:t/>
            </a:r>
            <a:endParaRPr b="1" sz="1400">
              <a:solidFill>
                <a:srgbClr val="FF00FF"/>
              </a:solidFill>
              <a:latin typeface="Arial"/>
              <a:ea typeface="Arial"/>
              <a:cs typeface="Arial"/>
              <a:sym typeface="Arial"/>
            </a:endParaRPr>
          </a:p>
          <a:p>
            <a:pPr indent="0" lvl="0" marL="0" rtl="0" algn="l">
              <a:lnSpc>
                <a:spcPct val="105000"/>
              </a:lnSpc>
              <a:spcBef>
                <a:spcPts val="0"/>
              </a:spcBef>
              <a:spcAft>
                <a:spcPts val="0"/>
              </a:spcAft>
              <a:buSzPts val="275"/>
              <a:buNone/>
            </a:pPr>
            <a:r>
              <a:rPr lang="sv" sz="1150">
                <a:solidFill>
                  <a:srgbClr val="FFFFFF"/>
                </a:solidFill>
                <a:latin typeface="Arial"/>
                <a:ea typeface="Arial"/>
                <a:cs typeface="Arial"/>
                <a:sym typeface="Arial"/>
              </a:rPr>
              <a:t>Använd musen för att trycka och välja</a:t>
            </a:r>
            <a:endParaRPr sz="1150">
              <a:solidFill>
                <a:srgbClr val="FFFFFF"/>
              </a:solidFill>
              <a:latin typeface="Arial"/>
              <a:ea typeface="Arial"/>
              <a:cs typeface="Arial"/>
              <a:sym typeface="Arial"/>
            </a:endParaRPr>
          </a:p>
          <a:p>
            <a:pPr indent="0" lvl="0" marL="0" rtl="0" algn="l">
              <a:lnSpc>
                <a:spcPct val="105000"/>
              </a:lnSpc>
              <a:spcBef>
                <a:spcPts val="0"/>
              </a:spcBef>
              <a:spcAft>
                <a:spcPts val="0"/>
              </a:spcAft>
              <a:buSzPts val="275"/>
              <a:buNone/>
            </a:pPr>
            <a:r>
              <a:t/>
            </a:r>
            <a:endParaRPr sz="1150">
              <a:solidFill>
                <a:srgbClr val="FFFFFF"/>
              </a:solidFill>
              <a:latin typeface="Arial"/>
              <a:ea typeface="Arial"/>
              <a:cs typeface="Arial"/>
              <a:sym typeface="Arial"/>
            </a:endParaRPr>
          </a:p>
          <a:p>
            <a:pPr indent="0" lvl="0" marL="0" rtl="0" algn="l">
              <a:lnSpc>
                <a:spcPct val="105000"/>
              </a:lnSpc>
              <a:spcBef>
                <a:spcPts val="0"/>
              </a:spcBef>
              <a:spcAft>
                <a:spcPts val="0"/>
              </a:spcAft>
              <a:buSzPts val="275"/>
              <a:buNone/>
            </a:pPr>
            <a:r>
              <a:rPr lang="sv" sz="1150">
                <a:solidFill>
                  <a:srgbClr val="FFFFFF"/>
                </a:solidFill>
                <a:latin typeface="Arial"/>
                <a:ea typeface="Arial"/>
                <a:cs typeface="Arial"/>
                <a:sym typeface="Arial"/>
              </a:rPr>
              <a:t>Restart game - startar om spelet från början</a:t>
            </a:r>
            <a:endParaRPr sz="1150">
              <a:solidFill>
                <a:srgbClr val="FFFFFF"/>
              </a:solidFill>
              <a:latin typeface="Arial"/>
              <a:ea typeface="Arial"/>
              <a:cs typeface="Arial"/>
              <a:sym typeface="Arial"/>
            </a:endParaRPr>
          </a:p>
          <a:p>
            <a:pPr indent="0" lvl="0" marL="0" rtl="0" algn="l">
              <a:lnSpc>
                <a:spcPct val="105000"/>
              </a:lnSpc>
              <a:spcBef>
                <a:spcPts val="0"/>
              </a:spcBef>
              <a:spcAft>
                <a:spcPts val="0"/>
              </a:spcAft>
              <a:buSzPts val="275"/>
              <a:buNone/>
            </a:pPr>
            <a:r>
              <a:rPr lang="sv" sz="1150">
                <a:solidFill>
                  <a:srgbClr val="FFFFFF"/>
                </a:solidFill>
                <a:latin typeface="Arial"/>
                <a:ea typeface="Arial"/>
                <a:cs typeface="Arial"/>
                <a:sym typeface="Arial"/>
              </a:rPr>
              <a:t>Quit - går tillbaka till main menu</a:t>
            </a:r>
            <a:endParaRPr sz="1150">
              <a:solidFill>
                <a:srgbClr val="FFFFFF"/>
              </a:solidFill>
              <a:latin typeface="Arial"/>
              <a:ea typeface="Arial"/>
              <a:cs typeface="Arial"/>
              <a:sym typeface="Arial"/>
            </a:endParaRPr>
          </a:p>
          <a:p>
            <a:pPr indent="0" lvl="0" marL="0" rtl="0" algn="l">
              <a:lnSpc>
                <a:spcPct val="105000"/>
              </a:lnSpc>
              <a:spcBef>
                <a:spcPts val="0"/>
              </a:spcBef>
              <a:spcAft>
                <a:spcPts val="0"/>
              </a:spcAft>
              <a:buSzPts val="275"/>
              <a:buNone/>
            </a:pPr>
            <a:r>
              <a:t/>
            </a:r>
            <a:endParaRPr b="1" sz="1150">
              <a:solidFill>
                <a:srgbClr val="FFFFFF"/>
              </a:solidFill>
              <a:latin typeface="Arial"/>
              <a:ea typeface="Arial"/>
              <a:cs typeface="Arial"/>
              <a:sym typeface="Arial"/>
            </a:endParaRPr>
          </a:p>
          <a:p>
            <a:pPr indent="0" lvl="0" marL="0" rtl="0" algn="l">
              <a:lnSpc>
                <a:spcPct val="105000"/>
              </a:lnSpc>
              <a:spcBef>
                <a:spcPts val="0"/>
              </a:spcBef>
              <a:spcAft>
                <a:spcPts val="0"/>
              </a:spcAft>
              <a:buSzPts val="275"/>
              <a:buNone/>
            </a:pPr>
            <a:r>
              <a:t/>
            </a:r>
            <a:endParaRPr b="1" sz="1400">
              <a:solidFill>
                <a:srgbClr val="FF00FF"/>
              </a:solidFill>
              <a:latin typeface="Arial"/>
              <a:ea typeface="Arial"/>
              <a:cs typeface="Arial"/>
              <a:sym typeface="Arial"/>
            </a:endParaRPr>
          </a:p>
          <a:p>
            <a:pPr indent="0" lvl="0" marL="0" rtl="0" algn="l">
              <a:lnSpc>
                <a:spcPct val="105000"/>
              </a:lnSpc>
              <a:spcBef>
                <a:spcPts val="0"/>
              </a:spcBef>
              <a:spcAft>
                <a:spcPts val="0"/>
              </a:spcAft>
              <a:buSzPts val="275"/>
              <a:buNone/>
            </a:pPr>
            <a:r>
              <a:rPr lang="sv" sz="1150">
                <a:solidFill>
                  <a:srgbClr val="FFFFFF"/>
                </a:solidFill>
                <a:latin typeface="Arial"/>
                <a:ea typeface="Arial"/>
                <a:cs typeface="Arial"/>
                <a:sym typeface="Arial"/>
              </a:rPr>
              <a:t>Pausa spelet - ESC</a:t>
            </a:r>
            <a:endParaRPr sz="1150">
              <a:solidFill>
                <a:srgbClr val="FFFFFF"/>
              </a:solidFill>
              <a:latin typeface="Arial"/>
              <a:ea typeface="Arial"/>
              <a:cs typeface="Arial"/>
              <a:sym typeface="Arial"/>
            </a:endParaRPr>
          </a:p>
          <a:p>
            <a:pPr indent="0" lvl="0" marL="0" rtl="0" algn="l">
              <a:lnSpc>
                <a:spcPct val="105000"/>
              </a:lnSpc>
              <a:spcBef>
                <a:spcPts val="0"/>
              </a:spcBef>
              <a:spcAft>
                <a:spcPts val="0"/>
              </a:spcAft>
              <a:buSzPts val="275"/>
              <a:buNone/>
            </a:pPr>
            <a:r>
              <a:rPr lang="sv" sz="1150">
                <a:solidFill>
                  <a:srgbClr val="FFFFFF"/>
                </a:solidFill>
                <a:latin typeface="Arial"/>
                <a:ea typeface="Arial"/>
                <a:cs typeface="Arial"/>
                <a:sym typeface="Arial"/>
              </a:rPr>
              <a:t>Starta spelet igen - enter</a:t>
            </a:r>
            <a:endParaRPr sz="550">
              <a:solidFill>
                <a:srgbClr val="FFFFFF"/>
              </a:solidFill>
            </a:endParaRPr>
          </a:p>
        </p:txBody>
      </p:sp>
      <p:sp>
        <p:nvSpPr>
          <p:cNvPr id="79" name="Google Shape;79;p15"/>
          <p:cNvSpPr txBox="1"/>
          <p:nvPr/>
        </p:nvSpPr>
        <p:spPr>
          <a:xfrm>
            <a:off x="447100" y="1312075"/>
            <a:ext cx="1935000" cy="327900"/>
          </a:xfrm>
          <a:prstGeom prst="rect">
            <a:avLst/>
          </a:prstGeom>
          <a:noFill/>
          <a:ln>
            <a:noFill/>
          </a:ln>
          <a:effectLst>
            <a:outerShdw blurRad="71438" rotWithShape="0" algn="bl" dir="3000000" dist="47625">
              <a:srgbClr val="FF00FF">
                <a:alpha val="80000"/>
              </a:srgbClr>
            </a:outerShdw>
          </a:effectLst>
        </p:spPr>
        <p:txBody>
          <a:bodyPr anchorCtr="0" anchor="t" bIns="91425" lIns="91425" spcFirstLastPara="1" rIns="91425" wrap="square" tIns="91425">
            <a:noAutofit/>
          </a:bodyPr>
          <a:lstStyle/>
          <a:p>
            <a:pPr indent="0" lvl="0" marL="0" rtl="0" algn="l">
              <a:spcBef>
                <a:spcPts val="0"/>
              </a:spcBef>
              <a:spcAft>
                <a:spcPts val="0"/>
              </a:spcAft>
              <a:buNone/>
            </a:pPr>
            <a:r>
              <a:rPr b="1" lang="sv">
                <a:solidFill>
                  <a:srgbClr val="FF00FF"/>
                </a:solidFill>
                <a:latin typeface="Roboto"/>
                <a:ea typeface="Roboto"/>
                <a:cs typeface="Roboto"/>
                <a:sym typeface="Roboto"/>
              </a:rPr>
              <a:t>Movement in game</a:t>
            </a:r>
            <a:endParaRPr b="1">
              <a:solidFill>
                <a:srgbClr val="FF00FF"/>
              </a:solidFill>
              <a:latin typeface="Roboto"/>
              <a:ea typeface="Roboto"/>
              <a:cs typeface="Roboto"/>
              <a:sym typeface="Roboto"/>
            </a:endParaRPr>
          </a:p>
        </p:txBody>
      </p:sp>
      <p:sp>
        <p:nvSpPr>
          <p:cNvPr id="80" name="Google Shape;80;p15"/>
          <p:cNvSpPr txBox="1"/>
          <p:nvPr/>
        </p:nvSpPr>
        <p:spPr>
          <a:xfrm>
            <a:off x="447100" y="2435650"/>
            <a:ext cx="1935000" cy="327900"/>
          </a:xfrm>
          <a:prstGeom prst="rect">
            <a:avLst/>
          </a:prstGeom>
          <a:noFill/>
          <a:ln>
            <a:noFill/>
          </a:ln>
          <a:effectLst>
            <a:outerShdw blurRad="71438" rotWithShape="0" algn="bl" dir="3000000" dist="47625">
              <a:srgbClr val="FF00FF">
                <a:alpha val="80000"/>
              </a:srgbClr>
            </a:outerShdw>
          </a:effectLst>
        </p:spPr>
        <p:txBody>
          <a:bodyPr anchorCtr="0" anchor="t" bIns="91425" lIns="91425" spcFirstLastPara="1" rIns="91425" wrap="square" tIns="91425">
            <a:noAutofit/>
          </a:bodyPr>
          <a:lstStyle/>
          <a:p>
            <a:pPr indent="0" lvl="0" marL="0" rtl="0" algn="l">
              <a:spcBef>
                <a:spcPts val="0"/>
              </a:spcBef>
              <a:spcAft>
                <a:spcPts val="0"/>
              </a:spcAft>
              <a:buNone/>
            </a:pPr>
            <a:r>
              <a:rPr b="1" lang="sv">
                <a:solidFill>
                  <a:srgbClr val="FF00FF"/>
                </a:solidFill>
                <a:latin typeface="Roboto"/>
                <a:ea typeface="Roboto"/>
                <a:cs typeface="Roboto"/>
                <a:sym typeface="Roboto"/>
              </a:rPr>
              <a:t>Titel menu</a:t>
            </a:r>
            <a:endParaRPr b="1">
              <a:solidFill>
                <a:srgbClr val="FF00FF"/>
              </a:solidFill>
              <a:latin typeface="Roboto"/>
              <a:ea typeface="Roboto"/>
              <a:cs typeface="Roboto"/>
              <a:sym typeface="Roboto"/>
            </a:endParaRPr>
          </a:p>
        </p:txBody>
      </p:sp>
      <p:sp>
        <p:nvSpPr>
          <p:cNvPr id="81" name="Google Shape;81;p15"/>
          <p:cNvSpPr txBox="1"/>
          <p:nvPr/>
        </p:nvSpPr>
        <p:spPr>
          <a:xfrm>
            <a:off x="447100" y="3036700"/>
            <a:ext cx="1935000" cy="327900"/>
          </a:xfrm>
          <a:prstGeom prst="rect">
            <a:avLst/>
          </a:prstGeom>
          <a:noFill/>
          <a:ln>
            <a:noFill/>
          </a:ln>
          <a:effectLst>
            <a:outerShdw blurRad="71438" rotWithShape="0" algn="bl" dir="3000000" dist="47625">
              <a:srgbClr val="FF00FF">
                <a:alpha val="80000"/>
              </a:srgbClr>
            </a:outerShdw>
          </a:effectLst>
        </p:spPr>
        <p:txBody>
          <a:bodyPr anchorCtr="0" anchor="t" bIns="91425" lIns="91425" spcFirstLastPara="1" rIns="91425" wrap="square" tIns="91425">
            <a:noAutofit/>
          </a:bodyPr>
          <a:lstStyle/>
          <a:p>
            <a:pPr indent="0" lvl="0" marL="0" rtl="0" algn="l">
              <a:spcBef>
                <a:spcPts val="0"/>
              </a:spcBef>
              <a:spcAft>
                <a:spcPts val="0"/>
              </a:spcAft>
              <a:buNone/>
            </a:pPr>
            <a:r>
              <a:rPr b="1" lang="sv">
                <a:solidFill>
                  <a:srgbClr val="FF00FF"/>
                </a:solidFill>
                <a:latin typeface="Roboto"/>
                <a:ea typeface="Roboto"/>
                <a:cs typeface="Roboto"/>
                <a:sym typeface="Roboto"/>
              </a:rPr>
              <a:t>Main menu</a:t>
            </a:r>
            <a:endParaRPr b="1">
              <a:solidFill>
                <a:srgbClr val="FF00FF"/>
              </a:solidFill>
              <a:latin typeface="Roboto"/>
              <a:ea typeface="Roboto"/>
              <a:cs typeface="Roboto"/>
              <a:sym typeface="Roboto"/>
            </a:endParaRPr>
          </a:p>
        </p:txBody>
      </p:sp>
      <p:sp>
        <p:nvSpPr>
          <p:cNvPr id="82" name="Google Shape;82;p15"/>
          <p:cNvSpPr txBox="1"/>
          <p:nvPr/>
        </p:nvSpPr>
        <p:spPr>
          <a:xfrm>
            <a:off x="4795500" y="1347650"/>
            <a:ext cx="1935000" cy="327900"/>
          </a:xfrm>
          <a:prstGeom prst="rect">
            <a:avLst/>
          </a:prstGeom>
          <a:noFill/>
          <a:ln>
            <a:noFill/>
          </a:ln>
          <a:effectLst>
            <a:outerShdw blurRad="71438" rotWithShape="0" algn="bl" dir="3000000" dist="47625">
              <a:srgbClr val="FF00FF">
                <a:alpha val="80000"/>
              </a:srgbClr>
            </a:outerShdw>
          </a:effectLst>
        </p:spPr>
        <p:txBody>
          <a:bodyPr anchorCtr="0" anchor="t" bIns="91425" lIns="91425" spcFirstLastPara="1" rIns="91425" wrap="square" tIns="91425">
            <a:noAutofit/>
          </a:bodyPr>
          <a:lstStyle/>
          <a:p>
            <a:pPr indent="0" lvl="0" marL="0" rtl="0" algn="l">
              <a:spcBef>
                <a:spcPts val="0"/>
              </a:spcBef>
              <a:spcAft>
                <a:spcPts val="0"/>
              </a:spcAft>
              <a:buNone/>
            </a:pPr>
            <a:r>
              <a:rPr b="1" lang="sv">
                <a:solidFill>
                  <a:srgbClr val="FF00FF"/>
                </a:solidFill>
                <a:latin typeface="Roboto"/>
                <a:ea typeface="Roboto"/>
                <a:cs typeface="Roboto"/>
                <a:sym typeface="Roboto"/>
              </a:rPr>
              <a:t>Credits</a:t>
            </a:r>
            <a:endParaRPr b="1">
              <a:solidFill>
                <a:srgbClr val="FF00FF"/>
              </a:solidFill>
              <a:latin typeface="Roboto"/>
              <a:ea typeface="Roboto"/>
              <a:cs typeface="Roboto"/>
              <a:sym typeface="Roboto"/>
            </a:endParaRPr>
          </a:p>
        </p:txBody>
      </p:sp>
      <p:sp>
        <p:nvSpPr>
          <p:cNvPr id="83" name="Google Shape;83;p15"/>
          <p:cNvSpPr txBox="1"/>
          <p:nvPr/>
        </p:nvSpPr>
        <p:spPr>
          <a:xfrm>
            <a:off x="4795500" y="1921675"/>
            <a:ext cx="1935000" cy="327900"/>
          </a:xfrm>
          <a:prstGeom prst="rect">
            <a:avLst/>
          </a:prstGeom>
          <a:noFill/>
          <a:ln>
            <a:noFill/>
          </a:ln>
          <a:effectLst>
            <a:outerShdw blurRad="71438" rotWithShape="0" algn="bl" dir="3000000" dist="47625">
              <a:srgbClr val="FF00FF">
                <a:alpha val="80000"/>
              </a:srgbClr>
            </a:outerShdw>
          </a:effectLst>
        </p:spPr>
        <p:txBody>
          <a:bodyPr anchorCtr="0" anchor="t" bIns="91425" lIns="91425" spcFirstLastPara="1" rIns="91425" wrap="square" tIns="91425">
            <a:noAutofit/>
          </a:bodyPr>
          <a:lstStyle/>
          <a:p>
            <a:pPr indent="0" lvl="0" marL="0" rtl="0" algn="l">
              <a:spcBef>
                <a:spcPts val="0"/>
              </a:spcBef>
              <a:spcAft>
                <a:spcPts val="0"/>
              </a:spcAft>
              <a:buNone/>
            </a:pPr>
            <a:r>
              <a:rPr b="1" lang="sv">
                <a:solidFill>
                  <a:srgbClr val="FF00FF"/>
                </a:solidFill>
                <a:latin typeface="Roboto"/>
                <a:ea typeface="Roboto"/>
                <a:cs typeface="Roboto"/>
                <a:sym typeface="Roboto"/>
              </a:rPr>
              <a:t>Game Over</a:t>
            </a:r>
            <a:endParaRPr b="1">
              <a:solidFill>
                <a:srgbClr val="FF00FF"/>
              </a:solidFill>
              <a:latin typeface="Roboto"/>
              <a:ea typeface="Roboto"/>
              <a:cs typeface="Roboto"/>
              <a:sym typeface="Roboto"/>
            </a:endParaRPr>
          </a:p>
        </p:txBody>
      </p:sp>
      <p:sp>
        <p:nvSpPr>
          <p:cNvPr id="84" name="Google Shape;84;p15"/>
          <p:cNvSpPr txBox="1"/>
          <p:nvPr/>
        </p:nvSpPr>
        <p:spPr>
          <a:xfrm>
            <a:off x="4795500" y="3068875"/>
            <a:ext cx="1935000" cy="327900"/>
          </a:xfrm>
          <a:prstGeom prst="rect">
            <a:avLst/>
          </a:prstGeom>
          <a:noFill/>
          <a:ln>
            <a:noFill/>
          </a:ln>
          <a:effectLst>
            <a:outerShdw blurRad="71438" rotWithShape="0" algn="bl" dir="3000000" dist="47625">
              <a:srgbClr val="FF00FF">
                <a:alpha val="80000"/>
              </a:srgbClr>
            </a:outerShdw>
          </a:effectLst>
        </p:spPr>
        <p:txBody>
          <a:bodyPr anchorCtr="0" anchor="t" bIns="91425" lIns="91425" spcFirstLastPara="1" rIns="91425" wrap="square" tIns="91425">
            <a:noAutofit/>
          </a:bodyPr>
          <a:lstStyle/>
          <a:p>
            <a:pPr indent="0" lvl="0" marL="0" rtl="0" algn="l">
              <a:spcBef>
                <a:spcPts val="0"/>
              </a:spcBef>
              <a:spcAft>
                <a:spcPts val="0"/>
              </a:spcAft>
              <a:buNone/>
            </a:pPr>
            <a:r>
              <a:rPr b="1" lang="sv">
                <a:solidFill>
                  <a:srgbClr val="FF00FF"/>
                </a:solidFill>
                <a:latin typeface="Roboto"/>
                <a:ea typeface="Roboto"/>
                <a:cs typeface="Roboto"/>
                <a:sym typeface="Roboto"/>
              </a:rPr>
              <a:t>Pause game</a:t>
            </a:r>
            <a:endParaRPr b="1">
              <a:solidFill>
                <a:srgbClr val="FF00FF"/>
              </a:solidFill>
              <a:latin typeface="Roboto"/>
              <a:ea typeface="Roboto"/>
              <a:cs typeface="Roboto"/>
              <a:sym typeface="Robo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E29AA"/>
            </a:gs>
            <a:gs pos="100000">
              <a:srgbClr val="1E123D"/>
            </a:gs>
          </a:gsLst>
          <a:path path="circle">
            <a:fillToRect b="50%" l="50%" r="50%" t="50%"/>
          </a:path>
          <a:tileRect/>
        </a:gradFill>
      </p:bgPr>
    </p:bg>
    <p:spTree>
      <p:nvGrpSpPr>
        <p:cNvPr id="88" name="Shape 88"/>
        <p:cNvGrpSpPr/>
        <p:nvPr/>
      </p:nvGrpSpPr>
      <p:grpSpPr>
        <a:xfrm>
          <a:off x="0" y="0"/>
          <a:ext cx="0" cy="0"/>
          <a:chOff x="0" y="0"/>
          <a:chExt cx="0" cy="0"/>
        </a:xfrm>
      </p:grpSpPr>
      <p:sp>
        <p:nvSpPr>
          <p:cNvPr id="89" name="Google Shape;89;p16"/>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sv"/>
              <a:t>Designskiss</a:t>
            </a:r>
            <a:endParaRPr/>
          </a:p>
        </p:txBody>
      </p:sp>
      <p:sp>
        <p:nvSpPr>
          <p:cNvPr id="90" name="Google Shape;90;p16"/>
          <p:cNvSpPr txBox="1"/>
          <p:nvPr>
            <p:ph idx="1" type="body"/>
          </p:nvPr>
        </p:nvSpPr>
        <p:spPr>
          <a:xfrm>
            <a:off x="387900" y="1285675"/>
            <a:ext cx="1073100" cy="385800"/>
          </a:xfrm>
          <a:prstGeom prst="rect">
            <a:avLst/>
          </a:prstGeom>
          <a:effectLst>
            <a:outerShdw blurRad="71438" rotWithShape="0" algn="bl" dir="3000000" dist="47625">
              <a:srgbClr val="FF00FF">
                <a:alpha val="80000"/>
              </a:srgbClr>
            </a:outerShdw>
          </a:effectLst>
        </p:spPr>
        <p:txBody>
          <a:bodyPr anchorCtr="0" anchor="t" bIns="91425" lIns="91425" spcFirstLastPara="1" rIns="91425" wrap="square" tIns="91425">
            <a:noAutofit/>
          </a:bodyPr>
          <a:lstStyle/>
          <a:p>
            <a:pPr indent="0" lvl="0" marL="0" rtl="0" algn="l">
              <a:spcBef>
                <a:spcPts val="0"/>
              </a:spcBef>
              <a:spcAft>
                <a:spcPts val="1200"/>
              </a:spcAft>
              <a:buNone/>
            </a:pPr>
            <a:r>
              <a:rPr b="1" lang="sv">
                <a:solidFill>
                  <a:srgbClr val="FF00FF"/>
                </a:solidFill>
                <a:latin typeface="Roboto Slab"/>
                <a:ea typeface="Roboto Slab"/>
                <a:cs typeface="Roboto Slab"/>
                <a:sym typeface="Roboto Slab"/>
              </a:rPr>
              <a:t>Menyer</a:t>
            </a:r>
            <a:endParaRPr b="1">
              <a:solidFill>
                <a:srgbClr val="FF00FF"/>
              </a:solidFill>
              <a:latin typeface="Roboto Slab"/>
              <a:ea typeface="Roboto Slab"/>
              <a:cs typeface="Roboto Slab"/>
              <a:sym typeface="Roboto Slab"/>
            </a:endParaRPr>
          </a:p>
        </p:txBody>
      </p:sp>
      <p:pic>
        <p:nvPicPr>
          <p:cNvPr id="91" name="Google Shape;91;p16"/>
          <p:cNvPicPr preferRelativeResize="0"/>
          <p:nvPr/>
        </p:nvPicPr>
        <p:blipFill>
          <a:blip r:embed="rId3">
            <a:alphaModFix/>
          </a:blip>
          <a:stretch>
            <a:fillRect/>
          </a:stretch>
        </p:blipFill>
        <p:spPr>
          <a:xfrm>
            <a:off x="387900" y="1813025"/>
            <a:ext cx="2885324" cy="2164000"/>
          </a:xfrm>
          <a:prstGeom prst="rect">
            <a:avLst/>
          </a:prstGeom>
          <a:noFill/>
          <a:ln>
            <a:noFill/>
          </a:ln>
          <a:effectLst>
            <a:outerShdw blurRad="285750" rotWithShape="0" algn="bl" dir="3000000" dist="95250">
              <a:srgbClr val="FF00FF">
                <a:alpha val="80000"/>
              </a:srgbClr>
            </a:outerShdw>
          </a:effectLst>
        </p:spPr>
      </p:pic>
      <p:pic>
        <p:nvPicPr>
          <p:cNvPr id="92" name="Google Shape;92;p16"/>
          <p:cNvPicPr preferRelativeResize="0"/>
          <p:nvPr/>
        </p:nvPicPr>
        <p:blipFill>
          <a:blip r:embed="rId4">
            <a:alphaModFix/>
          </a:blip>
          <a:stretch>
            <a:fillRect/>
          </a:stretch>
        </p:blipFill>
        <p:spPr>
          <a:xfrm>
            <a:off x="3052825" y="2223675"/>
            <a:ext cx="2955050" cy="2164000"/>
          </a:xfrm>
          <a:prstGeom prst="rect">
            <a:avLst/>
          </a:prstGeom>
          <a:noFill/>
          <a:ln>
            <a:noFill/>
          </a:ln>
          <a:effectLst>
            <a:outerShdw blurRad="285750" rotWithShape="0" algn="bl" dir="3000000" dist="95250">
              <a:srgbClr val="FF00FF">
                <a:alpha val="80000"/>
              </a:srgbClr>
            </a:outerShdw>
          </a:effectLst>
        </p:spPr>
      </p:pic>
      <p:pic>
        <p:nvPicPr>
          <p:cNvPr id="93" name="Google Shape;93;p16"/>
          <p:cNvPicPr preferRelativeResize="0"/>
          <p:nvPr/>
        </p:nvPicPr>
        <p:blipFill>
          <a:blip r:embed="rId5">
            <a:alphaModFix/>
          </a:blip>
          <a:stretch>
            <a:fillRect/>
          </a:stretch>
        </p:blipFill>
        <p:spPr>
          <a:xfrm>
            <a:off x="5715525" y="2571750"/>
            <a:ext cx="3005775" cy="2164000"/>
          </a:xfrm>
          <a:prstGeom prst="rect">
            <a:avLst/>
          </a:prstGeom>
          <a:noFill/>
          <a:ln>
            <a:noFill/>
          </a:ln>
          <a:effectLst>
            <a:outerShdw blurRad="285750" rotWithShape="0" algn="bl" dir="3000000" dist="95250">
              <a:srgbClr val="FF00FF">
                <a:alpha val="80000"/>
              </a:srgbClr>
            </a:outerShdw>
          </a:effectLst>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E29AA"/>
            </a:gs>
            <a:gs pos="100000">
              <a:srgbClr val="1E123D"/>
            </a:gs>
          </a:gsLst>
          <a:path path="circle">
            <a:fillToRect b="50%" l="50%" r="50%" t="50%"/>
          </a:path>
          <a:tileRect/>
        </a:gradFill>
      </p:bgPr>
    </p:bg>
    <p:spTree>
      <p:nvGrpSpPr>
        <p:cNvPr id="97" name="Shape 97"/>
        <p:cNvGrpSpPr/>
        <p:nvPr/>
      </p:nvGrpSpPr>
      <p:grpSpPr>
        <a:xfrm>
          <a:off x="0" y="0"/>
          <a:ext cx="0" cy="0"/>
          <a:chOff x="0" y="0"/>
          <a:chExt cx="0" cy="0"/>
        </a:xfrm>
      </p:grpSpPr>
      <p:sp>
        <p:nvSpPr>
          <p:cNvPr id="98" name="Google Shape;98;p17"/>
          <p:cNvSpPr txBox="1"/>
          <p:nvPr>
            <p:ph type="title"/>
          </p:nvPr>
        </p:nvSpPr>
        <p:spPr>
          <a:xfrm>
            <a:off x="401975" y="471950"/>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sv"/>
              <a:t>Designskiss</a:t>
            </a:r>
            <a:endParaRPr/>
          </a:p>
        </p:txBody>
      </p:sp>
      <p:pic>
        <p:nvPicPr>
          <p:cNvPr id="99" name="Google Shape;99;p17"/>
          <p:cNvPicPr preferRelativeResize="0"/>
          <p:nvPr/>
        </p:nvPicPr>
        <p:blipFill>
          <a:blip r:embed="rId3">
            <a:alphaModFix/>
          </a:blip>
          <a:stretch>
            <a:fillRect/>
          </a:stretch>
        </p:blipFill>
        <p:spPr>
          <a:xfrm>
            <a:off x="263875" y="1510700"/>
            <a:ext cx="4915050" cy="2328700"/>
          </a:xfrm>
          <a:prstGeom prst="rect">
            <a:avLst/>
          </a:prstGeom>
          <a:noFill/>
          <a:ln>
            <a:noFill/>
          </a:ln>
          <a:effectLst>
            <a:outerShdw blurRad="285750" rotWithShape="0" algn="bl" dir="3300000" dist="95250">
              <a:srgbClr val="FF00FF">
                <a:alpha val="80000"/>
              </a:srgbClr>
            </a:outerShdw>
          </a:effectLst>
        </p:spPr>
      </p:pic>
      <p:pic>
        <p:nvPicPr>
          <p:cNvPr id="100" name="Google Shape;100;p17"/>
          <p:cNvPicPr preferRelativeResize="0"/>
          <p:nvPr/>
        </p:nvPicPr>
        <p:blipFill>
          <a:blip r:embed="rId4">
            <a:alphaModFix/>
          </a:blip>
          <a:stretch>
            <a:fillRect/>
          </a:stretch>
        </p:blipFill>
        <p:spPr>
          <a:xfrm>
            <a:off x="3917250" y="2366435"/>
            <a:ext cx="4915050" cy="2223167"/>
          </a:xfrm>
          <a:prstGeom prst="rect">
            <a:avLst/>
          </a:prstGeom>
          <a:noFill/>
          <a:ln>
            <a:noFill/>
          </a:ln>
          <a:effectLst>
            <a:outerShdw blurRad="285750" rotWithShape="0" algn="bl" dir="3300000" dist="95250">
              <a:srgbClr val="FF00FF">
                <a:alpha val="80000"/>
              </a:srgbClr>
            </a:outerShdw>
          </a:effectLst>
        </p:spPr>
      </p:pic>
      <p:sp>
        <p:nvSpPr>
          <p:cNvPr id="101" name="Google Shape;101;p17"/>
          <p:cNvSpPr txBox="1"/>
          <p:nvPr/>
        </p:nvSpPr>
        <p:spPr>
          <a:xfrm>
            <a:off x="263875" y="4192050"/>
            <a:ext cx="1852500" cy="500400"/>
          </a:xfrm>
          <a:prstGeom prst="rect">
            <a:avLst/>
          </a:prstGeom>
          <a:noFill/>
          <a:ln>
            <a:noFill/>
          </a:ln>
          <a:effectLst>
            <a:outerShdw blurRad="71438" rotWithShape="0" algn="bl" dir="3000000" dist="47625">
              <a:srgbClr val="FF00FF">
                <a:alpha val="80000"/>
              </a:srgbClr>
            </a:outerShdw>
          </a:effectLst>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rPr b="1" lang="sv" sz="1800">
                <a:solidFill>
                  <a:srgbClr val="FF00FF"/>
                </a:solidFill>
                <a:latin typeface="Roboto Slab"/>
                <a:ea typeface="Roboto Slab"/>
                <a:cs typeface="Roboto Slab"/>
                <a:sym typeface="Roboto Slab"/>
              </a:rPr>
              <a:t>In game design </a:t>
            </a:r>
            <a:endParaRPr b="1">
              <a:solidFill>
                <a:srgbClr val="FF00FF"/>
              </a:solidFill>
              <a:latin typeface="Roboto Slab"/>
              <a:ea typeface="Roboto Slab"/>
              <a:cs typeface="Roboto Slab"/>
              <a:sym typeface="Roboto Slab"/>
            </a:endParaRPr>
          </a:p>
        </p:txBody>
      </p:sp>
      <p:sp>
        <p:nvSpPr>
          <p:cNvPr id="102" name="Google Shape;102;p17"/>
          <p:cNvSpPr txBox="1"/>
          <p:nvPr/>
        </p:nvSpPr>
        <p:spPr>
          <a:xfrm>
            <a:off x="6396300" y="1720775"/>
            <a:ext cx="2436000" cy="362100"/>
          </a:xfrm>
          <a:prstGeom prst="rect">
            <a:avLst/>
          </a:prstGeom>
          <a:noFill/>
          <a:ln>
            <a:noFill/>
          </a:ln>
          <a:effectLst>
            <a:outerShdw blurRad="71438" rotWithShape="0" algn="bl" dir="3000000" dist="47625">
              <a:srgbClr val="FF00FF">
                <a:alpha val="80000"/>
              </a:srgbClr>
            </a:outerShdw>
          </a:effectLst>
        </p:spPr>
        <p:txBody>
          <a:bodyPr anchorCtr="0" anchor="t" bIns="91425" lIns="91425" spcFirstLastPara="1" rIns="91425" wrap="square" tIns="91425">
            <a:noAutofit/>
          </a:bodyPr>
          <a:lstStyle/>
          <a:p>
            <a:pPr indent="0" lvl="0" marL="0" rtl="0" algn="l">
              <a:spcBef>
                <a:spcPts val="0"/>
              </a:spcBef>
              <a:spcAft>
                <a:spcPts val="0"/>
              </a:spcAft>
              <a:buNone/>
            </a:pPr>
            <a:r>
              <a:rPr b="1" lang="sv" sz="1800">
                <a:solidFill>
                  <a:srgbClr val="FF00FF"/>
                </a:solidFill>
                <a:latin typeface="Roboto Slab"/>
                <a:ea typeface="Roboto Slab"/>
                <a:cs typeface="Roboto Slab"/>
                <a:sym typeface="Roboto Slab"/>
              </a:rPr>
              <a:t>Pause menu design</a:t>
            </a:r>
            <a:endParaRPr b="1" sz="1800">
              <a:solidFill>
                <a:srgbClr val="FF00FF"/>
              </a:solidFill>
              <a:latin typeface="Roboto Slab"/>
              <a:ea typeface="Roboto Slab"/>
              <a:cs typeface="Roboto Slab"/>
              <a:sym typeface="Roboto Slab"/>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E29AA"/>
            </a:gs>
            <a:gs pos="100000">
              <a:srgbClr val="1E123D"/>
            </a:gs>
          </a:gsLst>
          <a:path path="circle">
            <a:fillToRect b="50%" l="50%" r="50%" t="50%"/>
          </a:path>
          <a:tileRect/>
        </a:gradFill>
      </p:bgPr>
    </p:bg>
    <p:spTree>
      <p:nvGrpSpPr>
        <p:cNvPr id="106" name="Shape 106"/>
        <p:cNvGrpSpPr/>
        <p:nvPr/>
      </p:nvGrpSpPr>
      <p:grpSpPr>
        <a:xfrm>
          <a:off x="0" y="0"/>
          <a:ext cx="0" cy="0"/>
          <a:chOff x="0" y="0"/>
          <a:chExt cx="0" cy="0"/>
        </a:xfrm>
      </p:grpSpPr>
      <p:sp>
        <p:nvSpPr>
          <p:cNvPr id="107" name="Google Shape;107;p18"/>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sv"/>
              <a:t>Gantt schema</a:t>
            </a:r>
            <a:endParaRPr/>
          </a:p>
        </p:txBody>
      </p:sp>
      <p:sp>
        <p:nvSpPr>
          <p:cNvPr id="108" name="Google Shape;108;p18"/>
          <p:cNvSpPr txBox="1"/>
          <p:nvPr>
            <p:ph idx="1" type="body"/>
          </p:nvPr>
        </p:nvSpPr>
        <p:spPr>
          <a:xfrm>
            <a:off x="387900" y="1489824"/>
            <a:ext cx="8368200" cy="30789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09" name="Google Shape;109;p18"/>
          <p:cNvPicPr preferRelativeResize="0"/>
          <p:nvPr/>
        </p:nvPicPr>
        <p:blipFill>
          <a:blip r:embed="rId3">
            <a:alphaModFix/>
          </a:blip>
          <a:stretch>
            <a:fillRect/>
          </a:stretch>
        </p:blipFill>
        <p:spPr>
          <a:xfrm>
            <a:off x="387900" y="1489825"/>
            <a:ext cx="8366774" cy="3078900"/>
          </a:xfrm>
          <a:prstGeom prst="rect">
            <a:avLst/>
          </a:prstGeom>
          <a:noFill/>
          <a:ln>
            <a:noFill/>
          </a:ln>
          <a:effectLst>
            <a:outerShdw blurRad="285750" rotWithShape="0" algn="bl" dir="3000000" dist="95250">
              <a:srgbClr val="FF00FF">
                <a:alpha val="80000"/>
              </a:srgbClr>
            </a:outerShdw>
          </a:effectLst>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E29AA"/>
            </a:gs>
            <a:gs pos="100000">
              <a:srgbClr val="1E123D"/>
            </a:gs>
          </a:gsLst>
          <a:path path="circle">
            <a:fillToRect b="50%" l="50%" r="50%" t="50%"/>
          </a:path>
          <a:tileRect/>
        </a:gradFill>
      </p:bgPr>
    </p:bg>
    <p:spTree>
      <p:nvGrpSpPr>
        <p:cNvPr id="113" name="Shape 113"/>
        <p:cNvGrpSpPr/>
        <p:nvPr/>
      </p:nvGrpSpPr>
      <p:grpSpPr>
        <a:xfrm>
          <a:off x="0" y="0"/>
          <a:ext cx="0" cy="0"/>
          <a:chOff x="0" y="0"/>
          <a:chExt cx="0" cy="0"/>
        </a:xfrm>
      </p:grpSpPr>
      <p:pic>
        <p:nvPicPr>
          <p:cNvPr id="114" name="Google Shape;114;p19"/>
          <p:cNvPicPr preferRelativeResize="0"/>
          <p:nvPr/>
        </p:nvPicPr>
        <p:blipFill>
          <a:blip r:embed="rId3">
            <a:alphaModFix/>
          </a:blip>
          <a:stretch>
            <a:fillRect/>
          </a:stretch>
        </p:blipFill>
        <p:spPr>
          <a:xfrm>
            <a:off x="298125" y="1700975"/>
            <a:ext cx="3087801" cy="2061925"/>
          </a:xfrm>
          <a:prstGeom prst="rect">
            <a:avLst/>
          </a:prstGeom>
          <a:noFill/>
          <a:ln>
            <a:noFill/>
          </a:ln>
          <a:effectLst>
            <a:outerShdw blurRad="285750" rotWithShape="0" algn="bl" dir="3000000" dist="95250">
              <a:srgbClr val="FF00FF">
                <a:alpha val="80000"/>
              </a:srgbClr>
            </a:outerShdw>
          </a:effectLst>
        </p:spPr>
      </p:pic>
      <p:sp>
        <p:nvSpPr>
          <p:cNvPr id="115" name="Google Shape;115;p19"/>
          <p:cNvSpPr txBox="1"/>
          <p:nvPr/>
        </p:nvSpPr>
        <p:spPr>
          <a:xfrm>
            <a:off x="375550" y="594125"/>
            <a:ext cx="54513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sv" sz="2400">
                <a:solidFill>
                  <a:srgbClr val="FFFFFF"/>
                </a:solidFill>
                <a:latin typeface="Roboto"/>
                <a:ea typeface="Roboto"/>
                <a:cs typeface="Roboto"/>
                <a:sym typeface="Roboto"/>
              </a:rPr>
              <a:t>Bilder från spelutvecklingens gång</a:t>
            </a:r>
            <a:endParaRPr sz="2400">
              <a:solidFill>
                <a:srgbClr val="FFFFFF"/>
              </a:solidFill>
              <a:latin typeface="Roboto"/>
              <a:ea typeface="Roboto"/>
              <a:cs typeface="Roboto"/>
              <a:sym typeface="Roboto"/>
            </a:endParaRPr>
          </a:p>
        </p:txBody>
      </p:sp>
      <p:pic>
        <p:nvPicPr>
          <p:cNvPr id="116" name="Google Shape;116;p19"/>
          <p:cNvPicPr preferRelativeResize="0"/>
          <p:nvPr/>
        </p:nvPicPr>
        <p:blipFill>
          <a:blip r:embed="rId4">
            <a:alphaModFix/>
          </a:blip>
          <a:stretch>
            <a:fillRect/>
          </a:stretch>
        </p:blipFill>
        <p:spPr>
          <a:xfrm>
            <a:off x="4935425" y="1805475"/>
            <a:ext cx="3830601" cy="2975650"/>
          </a:xfrm>
          <a:prstGeom prst="rect">
            <a:avLst/>
          </a:prstGeom>
          <a:noFill/>
          <a:ln>
            <a:noFill/>
          </a:ln>
          <a:effectLst>
            <a:outerShdw blurRad="285750" rotWithShape="0" algn="bl" dir="3000000" dist="95250">
              <a:srgbClr val="FF00FF">
                <a:alpha val="80000"/>
              </a:srgbClr>
            </a:outerShdw>
          </a:effectLst>
        </p:spPr>
      </p:pic>
      <p:sp>
        <p:nvSpPr>
          <p:cNvPr id="117" name="Google Shape;117;p19"/>
          <p:cNvSpPr txBox="1"/>
          <p:nvPr/>
        </p:nvSpPr>
        <p:spPr>
          <a:xfrm>
            <a:off x="339775" y="1231550"/>
            <a:ext cx="3004500" cy="386100"/>
          </a:xfrm>
          <a:prstGeom prst="rect">
            <a:avLst/>
          </a:prstGeom>
          <a:noFill/>
          <a:ln>
            <a:noFill/>
          </a:ln>
          <a:effectLst>
            <a:outerShdw blurRad="71438" rotWithShape="0" algn="bl" dir="3000000" dist="47625">
              <a:srgbClr val="FF00FF">
                <a:alpha val="80000"/>
              </a:srgbClr>
            </a:outerShdw>
          </a:effectLst>
        </p:spPr>
        <p:txBody>
          <a:bodyPr anchorCtr="0" anchor="t" bIns="91425" lIns="91425" spcFirstLastPara="1" rIns="91425" wrap="square" tIns="91425">
            <a:noAutofit/>
          </a:bodyPr>
          <a:lstStyle/>
          <a:p>
            <a:pPr indent="0" lvl="0" marL="0" rtl="0" algn="l">
              <a:spcBef>
                <a:spcPts val="0"/>
              </a:spcBef>
              <a:spcAft>
                <a:spcPts val="0"/>
              </a:spcAft>
              <a:buNone/>
            </a:pPr>
            <a:r>
              <a:rPr b="1" lang="sv" sz="1800">
                <a:solidFill>
                  <a:srgbClr val="FF00FF"/>
                </a:solidFill>
                <a:latin typeface="Roboto"/>
                <a:ea typeface="Roboto"/>
                <a:cs typeface="Roboto"/>
                <a:sym typeface="Roboto"/>
              </a:rPr>
              <a:t>Första utgåvan</a:t>
            </a:r>
            <a:endParaRPr b="1" sz="1800">
              <a:solidFill>
                <a:srgbClr val="FF00FF"/>
              </a:solidFill>
              <a:latin typeface="Roboto"/>
              <a:ea typeface="Roboto"/>
              <a:cs typeface="Roboto"/>
              <a:sym typeface="Roboto"/>
            </a:endParaRPr>
          </a:p>
        </p:txBody>
      </p:sp>
      <p:sp>
        <p:nvSpPr>
          <p:cNvPr id="118" name="Google Shape;118;p19"/>
          <p:cNvSpPr txBox="1"/>
          <p:nvPr/>
        </p:nvSpPr>
        <p:spPr>
          <a:xfrm>
            <a:off x="2536200" y="4518950"/>
            <a:ext cx="1780200" cy="508200"/>
          </a:xfrm>
          <a:prstGeom prst="rect">
            <a:avLst/>
          </a:prstGeom>
          <a:noFill/>
          <a:ln>
            <a:noFill/>
          </a:ln>
          <a:effectLst>
            <a:outerShdw blurRad="71438" rotWithShape="0" algn="bl" dir="3000000" dist="47625">
              <a:srgbClr val="FF00FF">
                <a:alpha val="80000"/>
              </a:srgbClr>
            </a:outerShdw>
          </a:effectLst>
        </p:spPr>
        <p:txBody>
          <a:bodyPr anchorCtr="0" anchor="t" bIns="91425" lIns="91425" spcFirstLastPara="1" rIns="91425" wrap="square" tIns="91425">
            <a:noAutofit/>
          </a:bodyPr>
          <a:lstStyle/>
          <a:p>
            <a:pPr indent="0" lvl="0" marL="0" rtl="0" algn="l">
              <a:spcBef>
                <a:spcPts val="0"/>
              </a:spcBef>
              <a:spcAft>
                <a:spcPts val="0"/>
              </a:spcAft>
              <a:buNone/>
            </a:pPr>
            <a:r>
              <a:rPr b="1" lang="sv" sz="1800">
                <a:solidFill>
                  <a:srgbClr val="FF00FF"/>
                </a:solidFill>
                <a:latin typeface="Roboto"/>
                <a:ea typeface="Roboto"/>
                <a:cs typeface="Roboto"/>
                <a:sym typeface="Roboto"/>
              </a:rPr>
              <a:t>Andra utgåvan</a:t>
            </a:r>
            <a:endParaRPr b="1" sz="1800">
              <a:solidFill>
                <a:srgbClr val="FF00FF"/>
              </a:solidFill>
              <a:latin typeface="Roboto"/>
              <a:ea typeface="Roboto"/>
              <a:cs typeface="Roboto"/>
              <a:sym typeface="Roboto"/>
            </a:endParaRPr>
          </a:p>
        </p:txBody>
      </p:sp>
      <p:sp>
        <p:nvSpPr>
          <p:cNvPr id="119" name="Google Shape;119;p19"/>
          <p:cNvSpPr txBox="1"/>
          <p:nvPr/>
        </p:nvSpPr>
        <p:spPr>
          <a:xfrm>
            <a:off x="4853475" y="1362613"/>
            <a:ext cx="3004500" cy="386100"/>
          </a:xfrm>
          <a:prstGeom prst="rect">
            <a:avLst/>
          </a:prstGeom>
          <a:noFill/>
          <a:ln>
            <a:noFill/>
          </a:ln>
          <a:effectLst>
            <a:outerShdw blurRad="71438" rotWithShape="0" algn="bl" dir="3000000" dist="47625">
              <a:srgbClr val="FF00FF">
                <a:alpha val="80000"/>
              </a:srgbClr>
            </a:outerShdw>
          </a:effectLst>
        </p:spPr>
        <p:txBody>
          <a:bodyPr anchorCtr="0" anchor="t" bIns="91425" lIns="91425" spcFirstLastPara="1" rIns="91425" wrap="square" tIns="91425">
            <a:noAutofit/>
          </a:bodyPr>
          <a:lstStyle/>
          <a:p>
            <a:pPr indent="0" lvl="0" marL="0" rtl="0" algn="l">
              <a:spcBef>
                <a:spcPts val="0"/>
              </a:spcBef>
              <a:spcAft>
                <a:spcPts val="0"/>
              </a:spcAft>
              <a:buNone/>
            </a:pPr>
            <a:r>
              <a:rPr b="1" lang="sv" sz="1800">
                <a:solidFill>
                  <a:srgbClr val="FF00FF"/>
                </a:solidFill>
                <a:latin typeface="Roboto"/>
                <a:ea typeface="Roboto"/>
                <a:cs typeface="Roboto"/>
                <a:sym typeface="Roboto"/>
              </a:rPr>
              <a:t>Slutliga resultatet</a:t>
            </a:r>
            <a:endParaRPr b="1" sz="1800">
              <a:solidFill>
                <a:srgbClr val="FF00FF"/>
              </a:solidFill>
              <a:latin typeface="Roboto"/>
              <a:ea typeface="Roboto"/>
              <a:cs typeface="Roboto"/>
              <a:sym typeface="Roboto"/>
            </a:endParaRPr>
          </a:p>
        </p:txBody>
      </p:sp>
      <p:pic>
        <p:nvPicPr>
          <p:cNvPr id="120" name="Google Shape;120;p19"/>
          <p:cNvPicPr preferRelativeResize="0"/>
          <p:nvPr/>
        </p:nvPicPr>
        <p:blipFill>
          <a:blip r:embed="rId5">
            <a:alphaModFix/>
          </a:blip>
          <a:stretch>
            <a:fillRect/>
          </a:stretch>
        </p:blipFill>
        <p:spPr>
          <a:xfrm>
            <a:off x="2280600" y="2571750"/>
            <a:ext cx="2291399" cy="1947199"/>
          </a:xfrm>
          <a:prstGeom prst="rect">
            <a:avLst/>
          </a:prstGeom>
          <a:noFill/>
          <a:ln>
            <a:noFill/>
          </a:ln>
          <a:effectLst>
            <a:outerShdw blurRad="285750" rotWithShape="0" algn="bl" dir="3000000" dist="95250">
              <a:srgbClr val="FF00FF">
                <a:alpha val="80000"/>
              </a:srgbClr>
            </a:outerShdw>
          </a:effectLst>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E29AA"/>
            </a:gs>
            <a:gs pos="100000">
              <a:srgbClr val="1E123D"/>
            </a:gs>
          </a:gsLst>
          <a:path path="circle">
            <a:fillToRect b="50%" l="50%" r="50%" t="50%"/>
          </a:path>
          <a:tileRect/>
        </a:gradFill>
      </p:bgPr>
    </p:bg>
    <p:spTree>
      <p:nvGrpSpPr>
        <p:cNvPr id="124" name="Shape 124"/>
        <p:cNvGrpSpPr/>
        <p:nvPr/>
      </p:nvGrpSpPr>
      <p:grpSpPr>
        <a:xfrm>
          <a:off x="0" y="0"/>
          <a:ext cx="0" cy="0"/>
          <a:chOff x="0" y="0"/>
          <a:chExt cx="0" cy="0"/>
        </a:xfrm>
      </p:grpSpPr>
      <p:sp>
        <p:nvSpPr>
          <p:cNvPr id="125" name="Google Shape;125;p20"/>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sv"/>
              <a:t>Video från spelutvecklingens gång</a:t>
            </a:r>
            <a:endParaRPr/>
          </a:p>
        </p:txBody>
      </p:sp>
      <p:sp>
        <p:nvSpPr>
          <p:cNvPr id="126" name="Google Shape;126;p20"/>
          <p:cNvSpPr txBox="1"/>
          <p:nvPr>
            <p:ph idx="1" type="body"/>
          </p:nvPr>
        </p:nvSpPr>
        <p:spPr>
          <a:xfrm>
            <a:off x="387900" y="1489824"/>
            <a:ext cx="8368200" cy="739500"/>
          </a:xfrm>
          <a:prstGeom prst="rect">
            <a:avLst/>
          </a:prstGeom>
        </p:spPr>
        <p:txBody>
          <a:bodyPr anchorCtr="0" anchor="t" bIns="91425" lIns="91425" spcFirstLastPara="1" rIns="91425" wrap="square" tIns="91425">
            <a:normAutofit fontScale="77500" lnSpcReduction="20000"/>
          </a:bodyPr>
          <a:lstStyle/>
          <a:p>
            <a:pPr indent="0" lvl="0" marL="0" rtl="0" algn="l">
              <a:spcBef>
                <a:spcPts val="0"/>
              </a:spcBef>
              <a:spcAft>
                <a:spcPts val="0"/>
              </a:spcAft>
              <a:buNone/>
            </a:pPr>
            <a:r>
              <a:rPr lang="sv" u="sng">
                <a:solidFill>
                  <a:srgbClr val="00FF00"/>
                </a:solidFill>
                <a:hlinkClick r:id="rId3">
                  <a:extLst>
                    <a:ext uri="{A12FA001-AC4F-418D-AE19-62706E023703}">
                      <ahyp:hlinkClr val="tx"/>
                    </a:ext>
                  </a:extLst>
                </a:hlinkClick>
              </a:rPr>
              <a:t>https://drive.google.com/drive/u/0/folders/1ozbWL3cAv_JgYzp5Z1JD4KbccZ7XK-wN</a:t>
            </a:r>
            <a:r>
              <a:rPr lang="sv">
                <a:solidFill>
                  <a:srgbClr val="00FF00"/>
                </a:solidFill>
              </a:rPr>
              <a:t> </a:t>
            </a:r>
            <a:endParaRPr>
              <a:solidFill>
                <a:srgbClr val="00FF00"/>
              </a:solidFill>
            </a:endParaRPr>
          </a:p>
          <a:p>
            <a:pPr indent="0" lvl="0" marL="0" rtl="0" algn="l">
              <a:spcBef>
                <a:spcPts val="1200"/>
              </a:spcBef>
              <a:spcAft>
                <a:spcPts val="1200"/>
              </a:spcAft>
              <a:buNone/>
            </a:pPr>
            <a:r>
              <a:t/>
            </a:r>
            <a:endParaRPr/>
          </a:p>
        </p:txBody>
      </p:sp>
      <p:pic>
        <p:nvPicPr>
          <p:cNvPr id="127" name="Google Shape;127;p20"/>
          <p:cNvPicPr preferRelativeResize="0"/>
          <p:nvPr/>
        </p:nvPicPr>
        <p:blipFill>
          <a:blip r:embed="rId4">
            <a:alphaModFix/>
          </a:blip>
          <a:stretch>
            <a:fillRect/>
          </a:stretch>
        </p:blipFill>
        <p:spPr>
          <a:xfrm>
            <a:off x="387900" y="2067199"/>
            <a:ext cx="3487844" cy="2609376"/>
          </a:xfrm>
          <a:prstGeom prst="rect">
            <a:avLst/>
          </a:prstGeom>
          <a:noFill/>
          <a:ln>
            <a:noFill/>
          </a:ln>
          <a:effectLst>
            <a:outerShdw blurRad="285750" rotWithShape="0" algn="bl" dir="3000000" dist="95250">
              <a:srgbClr val="FF00FF">
                <a:alpha val="80000"/>
              </a:srgbClr>
            </a:outerShdw>
          </a:effectLst>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E29AA"/>
            </a:gs>
            <a:gs pos="100000">
              <a:srgbClr val="1E123D"/>
            </a:gs>
          </a:gsLst>
          <a:path path="circle">
            <a:fillToRect b="50%" l="50%" r="50%" t="50%"/>
          </a:path>
          <a:tileRect/>
        </a:gradFill>
      </p:bgPr>
    </p:bg>
    <p:spTree>
      <p:nvGrpSpPr>
        <p:cNvPr id="131" name="Shape 131"/>
        <p:cNvGrpSpPr/>
        <p:nvPr/>
      </p:nvGrpSpPr>
      <p:grpSpPr>
        <a:xfrm>
          <a:off x="0" y="0"/>
          <a:ext cx="0" cy="0"/>
          <a:chOff x="0" y="0"/>
          <a:chExt cx="0" cy="0"/>
        </a:xfrm>
      </p:grpSpPr>
      <p:sp>
        <p:nvSpPr>
          <p:cNvPr id="132" name="Google Shape;132;p21"/>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sv"/>
              <a:t>UML</a:t>
            </a:r>
            <a:endParaRPr/>
          </a:p>
        </p:txBody>
      </p:sp>
      <p:sp>
        <p:nvSpPr>
          <p:cNvPr id="133" name="Google Shape;133;p21"/>
          <p:cNvSpPr txBox="1"/>
          <p:nvPr/>
        </p:nvSpPr>
        <p:spPr>
          <a:xfrm>
            <a:off x="2195550" y="4510550"/>
            <a:ext cx="5707200" cy="54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sv">
                <a:solidFill>
                  <a:srgbClr val="00FF00"/>
                </a:solidFill>
                <a:latin typeface="Roboto"/>
                <a:ea typeface="Roboto"/>
                <a:cs typeface="Roboto"/>
                <a:sym typeface="Roboto"/>
              </a:rPr>
              <a:t>https://app.diagrams.net/#G1J-KwjoYTRsO9rZGaJ3vaiSxREIVQS7Yo</a:t>
            </a:r>
            <a:endParaRPr>
              <a:solidFill>
                <a:srgbClr val="00FF00"/>
              </a:solidFill>
              <a:latin typeface="Roboto"/>
              <a:ea typeface="Roboto"/>
              <a:cs typeface="Roboto"/>
              <a:sym typeface="Roboto"/>
            </a:endParaRPr>
          </a:p>
        </p:txBody>
      </p:sp>
      <p:sp>
        <p:nvSpPr>
          <p:cNvPr id="134" name="Google Shape;134;p21"/>
          <p:cNvSpPr txBox="1"/>
          <p:nvPr/>
        </p:nvSpPr>
        <p:spPr>
          <a:xfrm>
            <a:off x="2195550" y="585375"/>
            <a:ext cx="2826900" cy="431400"/>
          </a:xfrm>
          <a:prstGeom prst="rect">
            <a:avLst/>
          </a:prstGeom>
          <a:noFill/>
          <a:ln>
            <a:noFill/>
          </a:ln>
          <a:effectLst>
            <a:outerShdw blurRad="71438" rotWithShape="0" algn="bl" dir="3000000" dist="47625">
              <a:srgbClr val="FF00FF">
                <a:alpha val="80000"/>
              </a:srgbClr>
            </a:outerShdw>
          </a:effectLst>
        </p:spPr>
        <p:txBody>
          <a:bodyPr anchorCtr="0" anchor="t" bIns="91425" lIns="91425" spcFirstLastPara="1" rIns="91425" wrap="square" tIns="91425">
            <a:noAutofit/>
          </a:bodyPr>
          <a:lstStyle/>
          <a:p>
            <a:pPr indent="0" lvl="0" marL="0" rtl="0" algn="l">
              <a:spcBef>
                <a:spcPts val="0"/>
              </a:spcBef>
              <a:spcAft>
                <a:spcPts val="0"/>
              </a:spcAft>
              <a:buNone/>
            </a:pPr>
            <a:r>
              <a:rPr b="1" lang="sv" sz="1800">
                <a:solidFill>
                  <a:srgbClr val="FF00FF"/>
                </a:solidFill>
                <a:latin typeface="Roboto"/>
                <a:ea typeface="Roboto"/>
                <a:cs typeface="Roboto"/>
                <a:sym typeface="Roboto"/>
              </a:rPr>
              <a:t>Första utgåvan av UML</a:t>
            </a:r>
            <a:endParaRPr b="1" sz="1800">
              <a:solidFill>
                <a:srgbClr val="FF00FF"/>
              </a:solidFill>
              <a:latin typeface="Roboto"/>
              <a:ea typeface="Roboto"/>
              <a:cs typeface="Roboto"/>
              <a:sym typeface="Roboto"/>
            </a:endParaRPr>
          </a:p>
        </p:txBody>
      </p:sp>
      <p:pic>
        <p:nvPicPr>
          <p:cNvPr id="135" name="Google Shape;135;p21"/>
          <p:cNvPicPr preferRelativeResize="0"/>
          <p:nvPr/>
        </p:nvPicPr>
        <p:blipFill>
          <a:blip r:embed="rId3">
            <a:alphaModFix/>
          </a:blip>
          <a:stretch>
            <a:fillRect/>
          </a:stretch>
        </p:blipFill>
        <p:spPr>
          <a:xfrm>
            <a:off x="2259400" y="1144135"/>
            <a:ext cx="6496697" cy="3106576"/>
          </a:xfrm>
          <a:prstGeom prst="rect">
            <a:avLst/>
          </a:prstGeom>
          <a:noFill/>
          <a:ln>
            <a:noFill/>
          </a:ln>
          <a:effectLst>
            <a:outerShdw blurRad="242888" rotWithShape="0" algn="bl" dir="3420000" dist="95250">
              <a:srgbClr val="FF00FF"/>
            </a:outerShdw>
          </a:effectLst>
        </p:spPr>
      </p:pic>
    </p:spTree>
  </p:cSld>
  <p:clrMapOvr>
    <a:masterClrMapping/>
  </p:clrMapOvr>
</p:sld>
</file>

<file path=ppt/theme/theme1.xml><?xml version="1.0" encoding="utf-8"?>
<a:theme xmlns:a="http://schemas.openxmlformats.org/drawingml/2006/main" xmlns:r="http://schemas.openxmlformats.org/officeDocument/2006/relationships" name="Marina">
  <a:themeElements>
    <a:clrScheme name="Marina">
      <a:dk1>
        <a:srgbClr val="FFFFFF"/>
      </a:dk1>
      <a:lt1>
        <a:srgbClr val="00517C"/>
      </a:lt1>
      <a:dk2>
        <a:srgbClr val="004065"/>
      </a:dk2>
      <a:lt2>
        <a:srgbClr val="CFD8DC"/>
      </a:lt2>
      <a:accent1>
        <a:srgbClr val="0277BD"/>
      </a:accent1>
      <a:accent2>
        <a:srgbClr val="558B2F"/>
      </a:accent2>
      <a:accent3>
        <a:srgbClr val="009688"/>
      </a:accent3>
      <a:accent4>
        <a:srgbClr val="039BE5"/>
      </a:accent4>
      <a:accent5>
        <a:srgbClr val="8BC34A"/>
      </a:accent5>
      <a:accent6>
        <a:srgbClr val="FFEB38"/>
      </a:accent6>
      <a:hlink>
        <a:srgbClr val="8BC34A"/>
      </a:hlink>
      <a:folHlink>
        <a:srgbClr val="8BC34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